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3" r:id="rId4"/>
    <p:sldMasterId id="2147483796" r:id="rId5"/>
    <p:sldMasterId id="2147483818" r:id="rId6"/>
    <p:sldMasterId id="2147483808" r:id="rId7"/>
  </p:sldMasterIdLst>
  <p:notesMasterIdLst>
    <p:notesMasterId r:id="rId10"/>
  </p:notesMasterIdLst>
  <p:handoutMasterIdLst>
    <p:handoutMasterId r:id="rId11"/>
  </p:handoutMasterIdLst>
  <p:sldIdLst>
    <p:sldId id="286" r:id="rId8"/>
    <p:sldId id="28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Copertina" id="{83F0CF15-2BEB-41A0-A5B0-57220500955F}">
          <p14:sldIdLst>
            <p14:sldId id="286"/>
          </p14:sldIdLst>
        </p14:section>
        <p14:section name="Grafici" id="{C53F0F62-DF6C-2A4A-9D37-D439BC5DDFAC}">
          <p14:sldIdLst>
            <p14:sldId id="28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002E"/>
    <a:srgbClr val="CF152D"/>
    <a:srgbClr val="0E6B69"/>
    <a:srgbClr val="FFE8ED"/>
    <a:srgbClr val="C5FFF8"/>
    <a:srgbClr val="27D7CE"/>
    <a:srgbClr val="128E8B"/>
    <a:srgbClr val="E8FFFF"/>
    <a:srgbClr val="20B0A9"/>
    <a:srgbClr val="8888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3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28" autoAdjust="0"/>
    <p:restoredTop sz="50000" autoAdjust="0"/>
  </p:normalViewPr>
  <p:slideViewPr>
    <p:cSldViewPr snapToGrid="0" showGuides="1">
      <p:cViewPr varScale="1">
        <p:scale>
          <a:sx n="114" d="100"/>
          <a:sy n="114" d="100"/>
        </p:scale>
        <p:origin x="630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9" d="100"/>
          <a:sy n="89" d="100"/>
        </p:scale>
        <p:origin x="264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1248210450966299E-2"/>
          <c:y val="0.13033188388764838"/>
          <c:w val="0.91784269863994306"/>
          <c:h val="0.728664237865789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Voti 7-9</c:v>
                </c:pt>
              </c:strCache>
            </c:strRef>
          </c:tx>
          <c:spPr>
            <a:solidFill>
              <a:srgbClr val="CF152D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4F9E-4171-B365-EA419536417A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4F9E-4171-B365-EA419536417A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4F9E-4171-B365-EA419536417A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4F9E-4171-B365-EA419536417A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4F9E-4171-B365-EA419536417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/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Foglio1!$A$2:$A$8</c:f>
              <c:strCache>
                <c:ptCount val="7"/>
                <c:pt idx="0">
                  <c:v>Viaggio nel complesso</c:v>
                </c:pt>
                <c:pt idx="1">
                  <c:v>Puntualità</c:v>
                </c:pt>
                <c:pt idx="2">
                  <c:v>Pulizia</c:v>
                </c:pt>
                <c:pt idx="3">
                  <c:v>Informazione a bordo</c:v>
                </c:pt>
                <c:pt idx="4">
                  <c:v>Permanenza a bordo</c:v>
                </c:pt>
                <c:pt idx="5">
                  <c:v>Comfort</c:v>
                </c:pt>
                <c:pt idx="6">
                  <c:v>Security</c:v>
                </c:pt>
              </c:strCache>
            </c:strRef>
          </c:cat>
          <c:val>
            <c:numRef>
              <c:f>Foglio1!$B$2:$B$8</c:f>
              <c:numCache>
                <c:formatCode>0.0%</c:formatCode>
                <c:ptCount val="7"/>
                <c:pt idx="0">
                  <c:v>0.83799999999999997</c:v>
                </c:pt>
                <c:pt idx="1">
                  <c:v>0.76100000000000001</c:v>
                </c:pt>
                <c:pt idx="2">
                  <c:v>0.77800000000000002</c:v>
                </c:pt>
                <c:pt idx="3">
                  <c:v>0.84299999999999997</c:v>
                </c:pt>
                <c:pt idx="4">
                  <c:v>0.85599999999999998</c:v>
                </c:pt>
                <c:pt idx="5">
                  <c:v>0.84699999999999998</c:v>
                </c:pt>
                <c:pt idx="6">
                  <c:v>0.81699999999999995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4F9E-4171-B365-EA419536417A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Voti 6-9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/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Foglio1!$A$2:$A$8</c:f>
              <c:strCache>
                <c:ptCount val="7"/>
                <c:pt idx="0">
                  <c:v>Viaggio nel complesso</c:v>
                </c:pt>
                <c:pt idx="1">
                  <c:v>Puntualità</c:v>
                </c:pt>
                <c:pt idx="2">
                  <c:v>Pulizia</c:v>
                </c:pt>
                <c:pt idx="3">
                  <c:v>Informazione a bordo</c:v>
                </c:pt>
                <c:pt idx="4">
                  <c:v>Permanenza a bordo</c:v>
                </c:pt>
                <c:pt idx="5">
                  <c:v>Comfort</c:v>
                </c:pt>
                <c:pt idx="6">
                  <c:v>Security</c:v>
                </c:pt>
              </c:strCache>
            </c:strRef>
          </c:cat>
          <c:val>
            <c:numRef>
              <c:f>Foglio1!$C$2:$C$8</c:f>
              <c:numCache>
                <c:formatCode>0.0%</c:formatCode>
                <c:ptCount val="7"/>
                <c:pt idx="0">
                  <c:v>0.96</c:v>
                </c:pt>
                <c:pt idx="1">
                  <c:v>0.88100000000000001</c:v>
                </c:pt>
                <c:pt idx="2">
                  <c:v>0.91200000000000003</c:v>
                </c:pt>
                <c:pt idx="3">
                  <c:v>0.95</c:v>
                </c:pt>
                <c:pt idx="4">
                  <c:v>0.96</c:v>
                </c:pt>
                <c:pt idx="5">
                  <c:v>0.95899999999999996</c:v>
                </c:pt>
                <c:pt idx="6">
                  <c:v>0.94699999999999995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1FF-4092-BE9A-412514A53F9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318919416"/>
        <c:axId val="318921768"/>
      </c:barChart>
      <c:catAx>
        <c:axId val="31891941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low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18921768"/>
        <c:crosses val="autoZero"/>
        <c:auto val="0"/>
        <c:lblAlgn val="ctr"/>
        <c:lblOffset val="100"/>
        <c:noMultiLvlLbl val="0"/>
      </c:catAx>
      <c:valAx>
        <c:axId val="318921768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%" sourceLinked="0"/>
        <c:majorTickMark val="out"/>
        <c:minorTickMark val="none"/>
        <c:tickLblPos val="nextTo"/>
        <c:spPr>
          <a:noFill/>
          <a:ln>
            <a:solidFill>
              <a:srgbClr val="888888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189194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31931818181818183"/>
          <c:y val="0"/>
          <c:w val="0.35952863278453828"/>
          <c:h val="5.6737571982606649E-2"/>
        </c:manualLayout>
      </c:layout>
      <c:overlay val="0"/>
      <c:txPr>
        <a:bodyPr/>
        <a:lstStyle/>
        <a:p>
          <a:pPr>
            <a:defRPr sz="1200" b="1"/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0FE731-46A2-46A5-9AD2-A416FE8CEE67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9669B9-D8F4-4B71-AFE9-98769337994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08094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4BD0BD-8420-46F9-8257-B8F286606235}" type="datetimeFigureOut">
              <a:rPr lang="it-IT" smtClean="0"/>
              <a:t>09/02/2026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D64B0E-3DDE-4A0E-88A9-3A41651A459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8101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olo Sott. e contenuto testo 20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20pt</a:t>
            </a:r>
          </a:p>
        </p:txBody>
      </p:sp>
      <p:sp>
        <p:nvSpPr>
          <p:cNvPr id="11" name="Segnaposto testo 4">
            <a:extLst>
              <a:ext uri="{FF2B5EF4-FFF2-40B4-BE49-F238E27FC236}">
                <a16:creationId xmlns:a16="http://schemas.microsoft.com/office/drawing/2014/main" id="{E039BC0C-CF88-8949-86AB-999C6D80F16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367" y="1577975"/>
            <a:ext cx="11176621" cy="4227513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tx2"/>
              </a:buClr>
              <a:buSzPct val="140000"/>
              <a:buFontTx/>
              <a:buNone/>
              <a:defRPr sz="2000"/>
            </a:lvl1pPr>
            <a:lvl2pPr marL="452437" indent="0">
              <a:buClr>
                <a:schemeClr val="tx2"/>
              </a:buClr>
              <a:buSzPct val="140000"/>
              <a:buFontTx/>
              <a:buNone/>
              <a:defRPr sz="1800"/>
            </a:lvl2pPr>
            <a:lvl3pPr marL="895350" indent="0">
              <a:buClr>
                <a:schemeClr val="tx2"/>
              </a:buClr>
              <a:buSzPct val="140000"/>
              <a:buFontTx/>
              <a:buNone/>
              <a:defRPr sz="1600"/>
            </a:lvl3pPr>
            <a:lvl4pPr marL="1343025" indent="0">
              <a:buClr>
                <a:schemeClr val="tx2"/>
              </a:buClr>
              <a:buSzPct val="140000"/>
              <a:buFontTx/>
              <a:buNone/>
              <a:defRPr sz="1400"/>
            </a:lvl4pPr>
            <a:lvl5pPr marL="1795462" indent="0">
              <a:buClr>
                <a:schemeClr val="tx2"/>
              </a:buClr>
              <a:buSzPct val="140000"/>
              <a:buFontTx/>
              <a:buNone/>
              <a:defRPr sz="1200"/>
            </a:lvl5pPr>
          </a:lstStyle>
          <a:p>
            <a:pPr lvl="0"/>
            <a:r>
              <a:rPr lang="it-IT" dirty="0"/>
              <a:t>Testo Calibri 20pt</a:t>
            </a:r>
          </a:p>
          <a:p>
            <a:pPr lvl="1"/>
            <a:r>
              <a:rPr lang="it-IT" dirty="0"/>
              <a:t>Secondo livello 18pt</a:t>
            </a:r>
          </a:p>
          <a:p>
            <a:pPr lvl="2"/>
            <a:r>
              <a:rPr lang="it-IT" dirty="0"/>
              <a:t>Terzo livello 16pt</a:t>
            </a:r>
          </a:p>
          <a:p>
            <a:pPr lvl="3"/>
            <a:r>
              <a:rPr lang="it-IT" dirty="0"/>
              <a:t>Quarto livello 14pt</a:t>
            </a:r>
          </a:p>
          <a:p>
            <a:pPr lvl="4"/>
            <a:r>
              <a:rPr lang="it-IT" dirty="0"/>
              <a:t>Quinto livello 12pt</a:t>
            </a:r>
          </a:p>
        </p:txBody>
      </p:sp>
      <p:sp>
        <p:nvSpPr>
          <p:cNvPr id="9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defTabSz="1219170"/>
            <a:r>
              <a:rPr lang="it-IT"/>
              <a:t>Formato data GG/MM/AAAA</a:t>
            </a:r>
            <a:endParaRPr lang="en-GB" dirty="0"/>
          </a:p>
        </p:txBody>
      </p:sp>
      <p:sp>
        <p:nvSpPr>
          <p:cNvPr id="10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algn="r" defTabSz="1219170"/>
            <a:r>
              <a:rPr lang="en-GB"/>
              <a:t>Titolo presentazione   </a:t>
            </a:r>
            <a:r>
              <a:rPr lang="en-GB">
                <a:solidFill>
                  <a:schemeClr val="tx2"/>
                </a:solidFill>
              </a:rPr>
              <a:t>I</a:t>
            </a:r>
            <a:r>
              <a:rPr lang="en-GB"/>
              <a:t>   Nome relatore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832415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FULL Immagin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3659AF68-753C-5E40-9289-006DB5C1620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1715750" cy="6858000"/>
          </a:xfrm>
          <a:prstGeom prst="rect">
            <a:avLst/>
          </a:prstGeom>
          <a:solidFill>
            <a:schemeClr val="bg1"/>
          </a:solidFill>
        </p:spPr>
        <p:txBody>
          <a:bodyPr/>
          <a:lstStyle/>
          <a:p>
            <a:endParaRPr lang="it-IT" dirty="0"/>
          </a:p>
        </p:txBody>
      </p:sp>
      <p:sp>
        <p:nvSpPr>
          <p:cNvPr id="5" name="Segnaposto testo 5"/>
          <p:cNvSpPr>
            <a:spLocks noGrp="1"/>
          </p:cNvSpPr>
          <p:nvPr>
            <p:ph type="body" sz="quarter" idx="10" hasCustomPrompt="1"/>
          </p:nvPr>
        </p:nvSpPr>
        <p:spPr>
          <a:xfrm>
            <a:off x="407988" y="901701"/>
            <a:ext cx="11176000" cy="2031999"/>
          </a:xfrm>
        </p:spPr>
        <p:txBody>
          <a:bodyPr anchor="ctr" anchorCtr="0"/>
          <a:lstStyle>
            <a:lvl1pPr algn="ctr">
              <a:defRPr sz="1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it-IT" dirty="0"/>
              <a:t>Inserire il testo</a:t>
            </a:r>
          </a:p>
        </p:txBody>
      </p:sp>
    </p:spTree>
    <p:extLst>
      <p:ext uri="{BB962C8B-B14F-4D97-AF65-F5344CB8AC3E}">
        <p14:creationId xmlns:p14="http://schemas.microsoft.com/office/powerpoint/2010/main" val="1905033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olo sott.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07368" y="1554956"/>
            <a:ext cx="11176620" cy="425291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1800" smtClean="0">
                <a:solidFill>
                  <a:schemeClr val="tx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Contenuto multimediale</a:t>
            </a:r>
          </a:p>
        </p:txBody>
      </p:sp>
      <p:sp>
        <p:nvSpPr>
          <p:cNvPr id="13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20pt</a:t>
            </a:r>
          </a:p>
        </p:txBody>
      </p:sp>
      <p:sp>
        <p:nvSpPr>
          <p:cNvPr id="14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7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defTabSz="1219170"/>
            <a:r>
              <a:rPr lang="it-IT"/>
              <a:t>Formato data GG/MM/AAAA</a:t>
            </a:r>
            <a:endParaRPr lang="en-GB" dirty="0"/>
          </a:p>
        </p:txBody>
      </p:sp>
      <p:sp>
        <p:nvSpPr>
          <p:cNvPr id="8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algn="r" defTabSz="1219170"/>
            <a:r>
              <a:rPr lang="en-GB"/>
              <a:t>Titolo presentazione   </a:t>
            </a:r>
            <a:r>
              <a:rPr lang="en-GB">
                <a:solidFill>
                  <a:schemeClr val="tx2"/>
                </a:solidFill>
              </a:rPr>
              <a:t>I</a:t>
            </a:r>
            <a:r>
              <a:rPr lang="en-GB"/>
              <a:t>   Nome relatore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08659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olo Sottotitolo pt22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07368" y="1560352"/>
            <a:ext cx="11176620" cy="4245137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1800" smtClean="0">
                <a:solidFill>
                  <a:schemeClr val="tx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Contenuto Calibri 18pt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75036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>
            <a:lvl1pPr>
              <a:spcBef>
                <a:spcPts val="1200"/>
              </a:spcBef>
              <a:defRPr lang="it-IT" sz="22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22pt</a:t>
            </a:r>
          </a:p>
        </p:txBody>
      </p:sp>
      <p:sp>
        <p:nvSpPr>
          <p:cNvPr id="11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defTabSz="1219170"/>
            <a:r>
              <a:rPr lang="it-IT"/>
              <a:t>Formato data GG/MM/AAAA</a:t>
            </a:r>
            <a:endParaRPr lang="en-GB" dirty="0"/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algn="r" defTabSz="1219170"/>
            <a:r>
              <a:rPr lang="en-GB"/>
              <a:t>Titolo presentazione   </a:t>
            </a:r>
            <a:r>
              <a:rPr lang="en-GB">
                <a:solidFill>
                  <a:schemeClr val="tx2"/>
                </a:solidFill>
              </a:rPr>
              <a:t>I</a:t>
            </a:r>
            <a:r>
              <a:rPr lang="en-GB"/>
              <a:t>   Nome relatore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81636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olo e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07368" y="1388789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18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1955800"/>
            <a:ext cx="3623869" cy="270230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2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4183743" y="1388789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4183743" y="1955800"/>
            <a:ext cx="3623869" cy="270230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31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7960119" y="1388789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7960119" y="1955800"/>
            <a:ext cx="3623869" cy="270230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13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9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defTabSz="1219170"/>
            <a:r>
              <a:rPr lang="it-IT"/>
              <a:t>Formato data GG/MM/AAAA</a:t>
            </a:r>
            <a:endParaRPr lang="en-GB" dirty="0"/>
          </a:p>
        </p:txBody>
      </p:sp>
      <p:sp>
        <p:nvSpPr>
          <p:cNvPr id="10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algn="r" defTabSz="1219170"/>
            <a:r>
              <a:rPr lang="en-GB"/>
              <a:t>Titolo presentazione   </a:t>
            </a:r>
            <a:r>
              <a:rPr lang="en-GB">
                <a:solidFill>
                  <a:schemeClr val="tx2"/>
                </a:solidFill>
              </a:rPr>
              <a:t>I</a:t>
            </a:r>
            <a:r>
              <a:rPr lang="en-GB"/>
              <a:t>   Nome relatore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928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olo e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07368" y="1388789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18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1955800"/>
            <a:ext cx="3623869" cy="88698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2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4183743" y="1388789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4183743" y="1955800"/>
            <a:ext cx="3623869" cy="88698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31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7960119" y="1388789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7960119" y="1955800"/>
            <a:ext cx="3623869" cy="88698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13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9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defTabSz="1219170"/>
            <a:r>
              <a:rPr lang="it-IT"/>
              <a:t>Formato data GG/MM/AAAA</a:t>
            </a:r>
            <a:endParaRPr lang="en-GB" dirty="0"/>
          </a:p>
        </p:txBody>
      </p:sp>
      <p:sp>
        <p:nvSpPr>
          <p:cNvPr id="10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algn="r" defTabSz="1219170"/>
            <a:r>
              <a:rPr lang="en-GB"/>
              <a:t>Titolo presentazione   </a:t>
            </a:r>
            <a:r>
              <a:rPr lang="en-GB">
                <a:solidFill>
                  <a:schemeClr val="tx2"/>
                </a:solidFill>
              </a:rPr>
              <a:t>I</a:t>
            </a:r>
            <a:r>
              <a:rPr lang="en-GB"/>
              <a:t>   Nome relatore</a:t>
            </a:r>
            <a:endParaRPr lang="en-GB" dirty="0"/>
          </a:p>
        </p:txBody>
      </p:sp>
      <p:sp>
        <p:nvSpPr>
          <p:cNvPr id="11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407368" y="3429000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1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407368" y="3996011"/>
            <a:ext cx="3623869" cy="88698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14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4183743" y="3429000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15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4183743" y="3996011"/>
            <a:ext cx="3623869" cy="88698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16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7960119" y="3429000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17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7960119" y="3996011"/>
            <a:ext cx="3623869" cy="88698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</p:spTree>
    <p:extLst>
      <p:ext uri="{BB962C8B-B14F-4D97-AF65-F5344CB8AC3E}">
        <p14:creationId xmlns:p14="http://schemas.microsoft.com/office/powerpoint/2010/main" val="40063514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olo e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07368" y="1388790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18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1789113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2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4183743" y="1388790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4183743" y="1789113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31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7960119" y="1388790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7960119" y="1789113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13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9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defTabSz="1219170"/>
            <a:r>
              <a:rPr lang="it-IT"/>
              <a:t>Formato data GG/MM/AAAA</a:t>
            </a:r>
            <a:endParaRPr lang="en-GB" dirty="0"/>
          </a:p>
        </p:txBody>
      </p:sp>
      <p:sp>
        <p:nvSpPr>
          <p:cNvPr id="10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algn="r" defTabSz="1219170"/>
            <a:r>
              <a:rPr lang="en-GB"/>
              <a:t>Titolo presentazione   </a:t>
            </a:r>
            <a:r>
              <a:rPr lang="en-GB">
                <a:solidFill>
                  <a:schemeClr val="tx2"/>
                </a:solidFill>
              </a:rPr>
              <a:t>I</a:t>
            </a:r>
            <a:r>
              <a:rPr lang="en-GB"/>
              <a:t>   Nome relatore</a:t>
            </a:r>
            <a:endParaRPr lang="en-GB" dirty="0"/>
          </a:p>
        </p:txBody>
      </p:sp>
      <p:sp>
        <p:nvSpPr>
          <p:cNvPr id="26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407368" y="2786060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27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407368" y="3186383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28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4183743" y="2786060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29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4183743" y="3186383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33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7960119" y="2786060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4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7960119" y="3186383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35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407368" y="4178599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6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407368" y="4578922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37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4183743" y="4178599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8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183743" y="4578922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39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960119" y="4178599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4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960119" y="4578922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</p:spTree>
    <p:extLst>
      <p:ext uri="{BB962C8B-B14F-4D97-AF65-F5344CB8AC3E}">
        <p14:creationId xmlns:p14="http://schemas.microsoft.com/office/powerpoint/2010/main" val="2349835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defTabSz="1219170"/>
            <a:r>
              <a:rPr lang="it-IT"/>
              <a:t>Formato data GG/MM/AAAA</a:t>
            </a:r>
            <a:endParaRPr lang="en-GB" dirty="0"/>
          </a:p>
        </p:txBody>
      </p:sp>
      <p:sp>
        <p:nvSpPr>
          <p:cNvPr id="3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algn="r" defTabSz="1219170"/>
            <a:r>
              <a:rPr lang="en-GB"/>
              <a:t>Titolo presentazione   </a:t>
            </a:r>
            <a:r>
              <a:rPr lang="en-GB">
                <a:solidFill>
                  <a:schemeClr val="tx2"/>
                </a:solidFill>
              </a:rPr>
              <a:t>I</a:t>
            </a:r>
            <a:r>
              <a:rPr lang="en-GB"/>
              <a:t>   Nome relatore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02414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SSO1_Titolo Sotto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po 3"/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" name="Rettangolo 1"/>
            <p:cNvSpPr/>
            <p:nvPr userDrawn="1"/>
          </p:nvSpPr>
          <p:spPr>
            <a:xfrm>
              <a:off x="0" y="0"/>
              <a:ext cx="12192000" cy="6858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2" name="Rettangolo 21">
              <a:extLst>
                <a:ext uri="{FF2B5EF4-FFF2-40B4-BE49-F238E27FC236}">
                  <a16:creationId xmlns:a16="http://schemas.microsoft.com/office/drawing/2014/main" id="{7466584B-8BD1-48B2-BD0C-DC7DD5380BEF}"/>
                </a:ext>
              </a:extLst>
            </p:cNvPr>
            <p:cNvSpPr/>
            <p:nvPr userDrawn="1"/>
          </p:nvSpPr>
          <p:spPr>
            <a:xfrm>
              <a:off x="11718170" y="0"/>
              <a:ext cx="472888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grpSp>
          <p:nvGrpSpPr>
            <p:cNvPr id="23" name="Group 4">
              <a:extLst>
                <a:ext uri="{FF2B5EF4-FFF2-40B4-BE49-F238E27FC236}">
                  <a16:creationId xmlns:a16="http://schemas.microsoft.com/office/drawing/2014/main" id="{E93527B5-7425-47AC-89C0-2B32AE601683}"/>
                </a:ext>
              </a:extLst>
            </p:cNvPr>
            <p:cNvGrpSpPr>
              <a:grpSpLocks noChangeAspect="1"/>
            </p:cNvGrpSpPr>
            <p:nvPr userDrawn="1"/>
          </p:nvGrpSpPr>
          <p:grpSpPr bwMode="auto">
            <a:xfrm>
              <a:off x="11786074" y="90427"/>
              <a:ext cx="346160" cy="234428"/>
              <a:chOff x="-560" y="-1287"/>
              <a:chExt cx="6379" cy="4320"/>
            </a:xfrm>
          </p:grpSpPr>
          <p:sp>
            <p:nvSpPr>
              <p:cNvPr id="24" name="AutoShape 3">
                <a:extLst>
                  <a:ext uri="{FF2B5EF4-FFF2-40B4-BE49-F238E27FC236}">
                    <a16:creationId xmlns:a16="http://schemas.microsoft.com/office/drawing/2014/main" id="{85DBAE22-A53B-46F6-A1C2-9F9E40807B3C}"/>
                  </a:ext>
                </a:extLst>
              </p:cNvPr>
              <p:cNvSpPr>
                <a:spLocks noChangeAspect="1" noChangeArrowheads="1" noTextEdit="1"/>
              </p:cNvSpPr>
              <p:nvPr/>
            </p:nvSpPr>
            <p:spPr bwMode="auto">
              <a:xfrm>
                <a:off x="-560" y="-1287"/>
                <a:ext cx="6379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/>
              </a:p>
            </p:txBody>
          </p:sp>
          <p:sp>
            <p:nvSpPr>
              <p:cNvPr id="25" name="Rectangle 5">
                <a:extLst>
                  <a:ext uri="{FF2B5EF4-FFF2-40B4-BE49-F238E27FC236}">
                    <a16:creationId xmlns:a16="http://schemas.microsoft.com/office/drawing/2014/main" id="{B355A452-2788-4C68-9C15-CC51FD59A8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-560" y="-1287"/>
                <a:ext cx="6379" cy="4320"/>
              </a:xfrm>
              <a:prstGeom prst="rect">
                <a:avLst/>
              </a:prstGeom>
              <a:noFill/>
              <a:ln w="0">
                <a:noFill/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/>
              </a:p>
            </p:txBody>
          </p:sp>
          <p:sp>
            <p:nvSpPr>
              <p:cNvPr id="26" name="Freeform 6">
                <a:extLst>
                  <a:ext uri="{FF2B5EF4-FFF2-40B4-BE49-F238E27FC236}">
                    <a16:creationId xmlns:a16="http://schemas.microsoft.com/office/drawing/2014/main" id="{B83AE660-1A7F-4C22-9AF1-535B2E94ED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560" y="423"/>
                <a:ext cx="5536" cy="2610"/>
              </a:xfrm>
              <a:custGeom>
                <a:avLst/>
                <a:gdLst>
                  <a:gd name="T0" fmla="*/ 5536 w 5536"/>
                  <a:gd name="T1" fmla="*/ 0 h 2610"/>
                  <a:gd name="T2" fmla="*/ 5470 w 5536"/>
                  <a:gd name="T3" fmla="*/ 127 h 2610"/>
                  <a:gd name="T4" fmla="*/ 5449 w 5536"/>
                  <a:gd name="T5" fmla="*/ 139 h 2610"/>
                  <a:gd name="T6" fmla="*/ 5061 w 5536"/>
                  <a:gd name="T7" fmla="*/ 164 h 2610"/>
                  <a:gd name="T8" fmla="*/ 4881 w 5536"/>
                  <a:gd name="T9" fmla="*/ 189 h 2610"/>
                  <a:gd name="T10" fmla="*/ 4722 w 5536"/>
                  <a:gd name="T11" fmla="*/ 247 h 2610"/>
                  <a:gd name="T12" fmla="*/ 4585 w 5536"/>
                  <a:gd name="T13" fmla="*/ 336 h 2610"/>
                  <a:gd name="T14" fmla="*/ 4471 w 5536"/>
                  <a:gd name="T15" fmla="*/ 460 h 2610"/>
                  <a:gd name="T16" fmla="*/ 4380 w 5536"/>
                  <a:gd name="T17" fmla="*/ 618 h 2610"/>
                  <a:gd name="T18" fmla="*/ 4338 w 5536"/>
                  <a:gd name="T19" fmla="*/ 757 h 2610"/>
                  <a:gd name="T20" fmla="*/ 4318 w 5536"/>
                  <a:gd name="T21" fmla="*/ 902 h 2610"/>
                  <a:gd name="T22" fmla="*/ 4305 w 5536"/>
                  <a:gd name="T23" fmla="*/ 1107 h 2610"/>
                  <a:gd name="T24" fmla="*/ 4278 w 5536"/>
                  <a:gd name="T25" fmla="*/ 1312 h 2610"/>
                  <a:gd name="T26" fmla="*/ 4208 w 5536"/>
                  <a:gd name="T27" fmla="*/ 1538 h 2610"/>
                  <a:gd name="T28" fmla="*/ 4100 w 5536"/>
                  <a:gd name="T29" fmla="*/ 1768 h 2610"/>
                  <a:gd name="T30" fmla="*/ 3963 w 5536"/>
                  <a:gd name="T31" fmla="*/ 1971 h 2610"/>
                  <a:gd name="T32" fmla="*/ 3800 w 5536"/>
                  <a:gd name="T33" fmla="*/ 2146 h 2610"/>
                  <a:gd name="T34" fmla="*/ 3609 w 5536"/>
                  <a:gd name="T35" fmla="*/ 2293 h 2610"/>
                  <a:gd name="T36" fmla="*/ 3391 w 5536"/>
                  <a:gd name="T37" fmla="*/ 2413 h 2610"/>
                  <a:gd name="T38" fmla="*/ 3145 w 5536"/>
                  <a:gd name="T39" fmla="*/ 2504 h 2610"/>
                  <a:gd name="T40" fmla="*/ 2911 w 5536"/>
                  <a:gd name="T41" fmla="*/ 2552 h 2610"/>
                  <a:gd name="T42" fmla="*/ 2671 w 5536"/>
                  <a:gd name="T43" fmla="*/ 2585 h 2610"/>
                  <a:gd name="T44" fmla="*/ 2378 w 5536"/>
                  <a:gd name="T45" fmla="*/ 2608 h 2610"/>
                  <a:gd name="T46" fmla="*/ 2084 w 5536"/>
                  <a:gd name="T47" fmla="*/ 2608 h 2610"/>
                  <a:gd name="T48" fmla="*/ 54 w 5536"/>
                  <a:gd name="T49" fmla="*/ 2608 h 2610"/>
                  <a:gd name="T50" fmla="*/ 0 w 5536"/>
                  <a:gd name="T51" fmla="*/ 2608 h 2610"/>
                  <a:gd name="T52" fmla="*/ 64 w 5536"/>
                  <a:gd name="T53" fmla="*/ 2477 h 2610"/>
                  <a:gd name="T54" fmla="*/ 93 w 5536"/>
                  <a:gd name="T55" fmla="*/ 2436 h 2610"/>
                  <a:gd name="T56" fmla="*/ 143 w 5536"/>
                  <a:gd name="T57" fmla="*/ 2426 h 2610"/>
                  <a:gd name="T58" fmla="*/ 1098 w 5536"/>
                  <a:gd name="T59" fmla="*/ 2419 h 2610"/>
                  <a:gd name="T60" fmla="*/ 1469 w 5536"/>
                  <a:gd name="T61" fmla="*/ 2396 h 2610"/>
                  <a:gd name="T62" fmla="*/ 1753 w 5536"/>
                  <a:gd name="T63" fmla="*/ 2368 h 2610"/>
                  <a:gd name="T64" fmla="*/ 1947 w 5536"/>
                  <a:gd name="T65" fmla="*/ 2336 h 2610"/>
                  <a:gd name="T66" fmla="*/ 2155 w 5536"/>
                  <a:gd name="T67" fmla="*/ 2268 h 2610"/>
                  <a:gd name="T68" fmla="*/ 2362 w 5536"/>
                  <a:gd name="T69" fmla="*/ 2162 h 2610"/>
                  <a:gd name="T70" fmla="*/ 2540 w 5536"/>
                  <a:gd name="T71" fmla="*/ 2028 h 2610"/>
                  <a:gd name="T72" fmla="*/ 2687 w 5536"/>
                  <a:gd name="T73" fmla="*/ 1866 h 2610"/>
                  <a:gd name="T74" fmla="*/ 2807 w 5536"/>
                  <a:gd name="T75" fmla="*/ 1675 h 2610"/>
                  <a:gd name="T76" fmla="*/ 2896 w 5536"/>
                  <a:gd name="T77" fmla="*/ 1453 h 2610"/>
                  <a:gd name="T78" fmla="*/ 3064 w 5536"/>
                  <a:gd name="T79" fmla="*/ 881 h 2610"/>
                  <a:gd name="T80" fmla="*/ 3108 w 5536"/>
                  <a:gd name="T81" fmla="*/ 732 h 2610"/>
                  <a:gd name="T82" fmla="*/ 3170 w 5536"/>
                  <a:gd name="T83" fmla="*/ 591 h 2610"/>
                  <a:gd name="T84" fmla="*/ 3290 w 5536"/>
                  <a:gd name="T85" fmla="*/ 423 h 2610"/>
                  <a:gd name="T86" fmla="*/ 3431 w 5536"/>
                  <a:gd name="T87" fmla="*/ 288 h 2610"/>
                  <a:gd name="T88" fmla="*/ 3595 w 5536"/>
                  <a:gd name="T89" fmla="*/ 187 h 2610"/>
                  <a:gd name="T90" fmla="*/ 3785 w 5536"/>
                  <a:gd name="T91" fmla="*/ 122 h 2610"/>
                  <a:gd name="T92" fmla="*/ 4003 w 5536"/>
                  <a:gd name="T93" fmla="*/ 91 h 2610"/>
                  <a:gd name="T94" fmla="*/ 4235 w 5536"/>
                  <a:gd name="T95" fmla="*/ 79 h 2610"/>
                  <a:gd name="T96" fmla="*/ 5498 w 5536"/>
                  <a:gd name="T97" fmla="*/ 0 h 26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5536" h="2610">
                    <a:moveTo>
                      <a:pt x="5515" y="0"/>
                    </a:moveTo>
                    <a:lnTo>
                      <a:pt x="5536" y="0"/>
                    </a:lnTo>
                    <a:lnTo>
                      <a:pt x="5503" y="66"/>
                    </a:lnTo>
                    <a:lnTo>
                      <a:pt x="5470" y="127"/>
                    </a:lnTo>
                    <a:lnTo>
                      <a:pt x="5463" y="135"/>
                    </a:lnTo>
                    <a:lnTo>
                      <a:pt x="5449" y="139"/>
                    </a:lnTo>
                    <a:lnTo>
                      <a:pt x="5436" y="141"/>
                    </a:lnTo>
                    <a:lnTo>
                      <a:pt x="5061" y="164"/>
                    </a:lnTo>
                    <a:lnTo>
                      <a:pt x="4968" y="172"/>
                    </a:lnTo>
                    <a:lnTo>
                      <a:pt x="4881" y="189"/>
                    </a:lnTo>
                    <a:lnTo>
                      <a:pt x="4798" y="214"/>
                    </a:lnTo>
                    <a:lnTo>
                      <a:pt x="4722" y="247"/>
                    </a:lnTo>
                    <a:lnTo>
                      <a:pt x="4651" y="288"/>
                    </a:lnTo>
                    <a:lnTo>
                      <a:pt x="4585" y="336"/>
                    </a:lnTo>
                    <a:lnTo>
                      <a:pt x="4525" y="394"/>
                    </a:lnTo>
                    <a:lnTo>
                      <a:pt x="4471" y="460"/>
                    </a:lnTo>
                    <a:lnTo>
                      <a:pt x="4423" y="535"/>
                    </a:lnTo>
                    <a:lnTo>
                      <a:pt x="4380" y="618"/>
                    </a:lnTo>
                    <a:lnTo>
                      <a:pt x="4353" y="686"/>
                    </a:lnTo>
                    <a:lnTo>
                      <a:pt x="4338" y="757"/>
                    </a:lnTo>
                    <a:lnTo>
                      <a:pt x="4326" y="829"/>
                    </a:lnTo>
                    <a:lnTo>
                      <a:pt x="4318" y="902"/>
                    </a:lnTo>
                    <a:lnTo>
                      <a:pt x="4311" y="1004"/>
                    </a:lnTo>
                    <a:lnTo>
                      <a:pt x="4305" y="1107"/>
                    </a:lnTo>
                    <a:lnTo>
                      <a:pt x="4295" y="1209"/>
                    </a:lnTo>
                    <a:lnTo>
                      <a:pt x="4278" y="1312"/>
                    </a:lnTo>
                    <a:lnTo>
                      <a:pt x="4253" y="1412"/>
                    </a:lnTo>
                    <a:lnTo>
                      <a:pt x="4208" y="1538"/>
                    </a:lnTo>
                    <a:lnTo>
                      <a:pt x="4158" y="1656"/>
                    </a:lnTo>
                    <a:lnTo>
                      <a:pt x="4100" y="1768"/>
                    </a:lnTo>
                    <a:lnTo>
                      <a:pt x="4034" y="1872"/>
                    </a:lnTo>
                    <a:lnTo>
                      <a:pt x="3963" y="1971"/>
                    </a:lnTo>
                    <a:lnTo>
                      <a:pt x="3885" y="2061"/>
                    </a:lnTo>
                    <a:lnTo>
                      <a:pt x="3800" y="2146"/>
                    </a:lnTo>
                    <a:lnTo>
                      <a:pt x="3708" y="2224"/>
                    </a:lnTo>
                    <a:lnTo>
                      <a:pt x="3609" y="2293"/>
                    </a:lnTo>
                    <a:lnTo>
                      <a:pt x="3503" y="2357"/>
                    </a:lnTo>
                    <a:lnTo>
                      <a:pt x="3391" y="2413"/>
                    </a:lnTo>
                    <a:lnTo>
                      <a:pt x="3271" y="2461"/>
                    </a:lnTo>
                    <a:lnTo>
                      <a:pt x="3145" y="2504"/>
                    </a:lnTo>
                    <a:lnTo>
                      <a:pt x="3029" y="2533"/>
                    </a:lnTo>
                    <a:lnTo>
                      <a:pt x="2911" y="2552"/>
                    </a:lnTo>
                    <a:lnTo>
                      <a:pt x="2791" y="2569"/>
                    </a:lnTo>
                    <a:lnTo>
                      <a:pt x="2671" y="2585"/>
                    </a:lnTo>
                    <a:lnTo>
                      <a:pt x="2525" y="2602"/>
                    </a:lnTo>
                    <a:lnTo>
                      <a:pt x="2378" y="2608"/>
                    </a:lnTo>
                    <a:lnTo>
                      <a:pt x="2231" y="2610"/>
                    </a:lnTo>
                    <a:lnTo>
                      <a:pt x="2084" y="2608"/>
                    </a:lnTo>
                    <a:lnTo>
                      <a:pt x="1937" y="2608"/>
                    </a:lnTo>
                    <a:lnTo>
                      <a:pt x="54" y="2608"/>
                    </a:lnTo>
                    <a:lnTo>
                      <a:pt x="0" y="2608"/>
                    </a:lnTo>
                    <a:lnTo>
                      <a:pt x="0" y="2608"/>
                    </a:lnTo>
                    <a:lnTo>
                      <a:pt x="33" y="2540"/>
                    </a:lnTo>
                    <a:lnTo>
                      <a:pt x="64" y="2477"/>
                    </a:lnTo>
                    <a:lnTo>
                      <a:pt x="75" y="2452"/>
                    </a:lnTo>
                    <a:lnTo>
                      <a:pt x="93" y="2436"/>
                    </a:lnTo>
                    <a:lnTo>
                      <a:pt x="114" y="2428"/>
                    </a:lnTo>
                    <a:lnTo>
                      <a:pt x="143" y="2426"/>
                    </a:lnTo>
                    <a:lnTo>
                      <a:pt x="621" y="2426"/>
                    </a:lnTo>
                    <a:lnTo>
                      <a:pt x="1098" y="2419"/>
                    </a:lnTo>
                    <a:lnTo>
                      <a:pt x="1284" y="2409"/>
                    </a:lnTo>
                    <a:lnTo>
                      <a:pt x="1469" y="2396"/>
                    </a:lnTo>
                    <a:lnTo>
                      <a:pt x="1655" y="2378"/>
                    </a:lnTo>
                    <a:lnTo>
                      <a:pt x="1753" y="2368"/>
                    </a:lnTo>
                    <a:lnTo>
                      <a:pt x="1850" y="2355"/>
                    </a:lnTo>
                    <a:lnTo>
                      <a:pt x="1947" y="2336"/>
                    </a:lnTo>
                    <a:lnTo>
                      <a:pt x="2043" y="2311"/>
                    </a:lnTo>
                    <a:lnTo>
                      <a:pt x="2155" y="2268"/>
                    </a:lnTo>
                    <a:lnTo>
                      <a:pt x="2264" y="2218"/>
                    </a:lnTo>
                    <a:lnTo>
                      <a:pt x="2362" y="2162"/>
                    </a:lnTo>
                    <a:lnTo>
                      <a:pt x="2455" y="2098"/>
                    </a:lnTo>
                    <a:lnTo>
                      <a:pt x="2540" y="2028"/>
                    </a:lnTo>
                    <a:lnTo>
                      <a:pt x="2617" y="1951"/>
                    </a:lnTo>
                    <a:lnTo>
                      <a:pt x="2687" y="1866"/>
                    </a:lnTo>
                    <a:lnTo>
                      <a:pt x="2751" y="1773"/>
                    </a:lnTo>
                    <a:lnTo>
                      <a:pt x="2807" y="1675"/>
                    </a:lnTo>
                    <a:lnTo>
                      <a:pt x="2855" y="1569"/>
                    </a:lnTo>
                    <a:lnTo>
                      <a:pt x="2896" y="1453"/>
                    </a:lnTo>
                    <a:lnTo>
                      <a:pt x="2983" y="1167"/>
                    </a:lnTo>
                    <a:lnTo>
                      <a:pt x="3064" y="881"/>
                    </a:lnTo>
                    <a:lnTo>
                      <a:pt x="3085" y="805"/>
                    </a:lnTo>
                    <a:lnTo>
                      <a:pt x="3108" y="732"/>
                    </a:lnTo>
                    <a:lnTo>
                      <a:pt x="3135" y="661"/>
                    </a:lnTo>
                    <a:lnTo>
                      <a:pt x="3170" y="591"/>
                    </a:lnTo>
                    <a:lnTo>
                      <a:pt x="3226" y="502"/>
                    </a:lnTo>
                    <a:lnTo>
                      <a:pt x="3290" y="423"/>
                    </a:lnTo>
                    <a:lnTo>
                      <a:pt x="3358" y="351"/>
                    </a:lnTo>
                    <a:lnTo>
                      <a:pt x="3431" y="288"/>
                    </a:lnTo>
                    <a:lnTo>
                      <a:pt x="3510" y="234"/>
                    </a:lnTo>
                    <a:lnTo>
                      <a:pt x="3595" y="187"/>
                    </a:lnTo>
                    <a:lnTo>
                      <a:pt x="3688" y="151"/>
                    </a:lnTo>
                    <a:lnTo>
                      <a:pt x="3785" y="122"/>
                    </a:lnTo>
                    <a:lnTo>
                      <a:pt x="3887" y="102"/>
                    </a:lnTo>
                    <a:lnTo>
                      <a:pt x="4003" y="91"/>
                    </a:lnTo>
                    <a:lnTo>
                      <a:pt x="4119" y="85"/>
                    </a:lnTo>
                    <a:lnTo>
                      <a:pt x="4235" y="79"/>
                    </a:lnTo>
                    <a:lnTo>
                      <a:pt x="4923" y="35"/>
                    </a:lnTo>
                    <a:lnTo>
                      <a:pt x="5498" y="0"/>
                    </a:lnTo>
                    <a:lnTo>
                      <a:pt x="5515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/>
              </a:p>
            </p:txBody>
          </p:sp>
          <p:sp>
            <p:nvSpPr>
              <p:cNvPr id="27" name="Freeform 7">
                <a:extLst>
                  <a:ext uri="{FF2B5EF4-FFF2-40B4-BE49-F238E27FC236}">
                    <a16:creationId xmlns:a16="http://schemas.microsoft.com/office/drawing/2014/main" id="{0BE6F8E9-24BA-47B8-9CCD-E18AD0A434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55" y="-1283"/>
                <a:ext cx="4960" cy="1437"/>
              </a:xfrm>
              <a:custGeom>
                <a:avLst/>
                <a:gdLst>
                  <a:gd name="T0" fmla="*/ 4896 w 4960"/>
                  <a:gd name="T1" fmla="*/ 0 h 1437"/>
                  <a:gd name="T2" fmla="*/ 4960 w 4960"/>
                  <a:gd name="T3" fmla="*/ 0 h 1437"/>
                  <a:gd name="T4" fmla="*/ 4935 w 4960"/>
                  <a:gd name="T5" fmla="*/ 46 h 1437"/>
                  <a:gd name="T6" fmla="*/ 4912 w 4960"/>
                  <a:gd name="T7" fmla="*/ 89 h 1437"/>
                  <a:gd name="T8" fmla="*/ 4892 w 4960"/>
                  <a:gd name="T9" fmla="*/ 131 h 1437"/>
                  <a:gd name="T10" fmla="*/ 4879 w 4960"/>
                  <a:gd name="T11" fmla="*/ 162 h 1437"/>
                  <a:gd name="T12" fmla="*/ 4860 w 4960"/>
                  <a:gd name="T13" fmla="*/ 181 h 1437"/>
                  <a:gd name="T14" fmla="*/ 4838 w 4960"/>
                  <a:gd name="T15" fmla="*/ 195 h 1437"/>
                  <a:gd name="T16" fmla="*/ 4809 w 4960"/>
                  <a:gd name="T17" fmla="*/ 201 h 1437"/>
                  <a:gd name="T18" fmla="*/ 4776 w 4960"/>
                  <a:gd name="T19" fmla="*/ 203 h 1437"/>
                  <a:gd name="T20" fmla="*/ 4287 w 4960"/>
                  <a:gd name="T21" fmla="*/ 201 h 1437"/>
                  <a:gd name="T22" fmla="*/ 3798 w 4960"/>
                  <a:gd name="T23" fmla="*/ 203 h 1437"/>
                  <a:gd name="T24" fmla="*/ 3590 w 4960"/>
                  <a:gd name="T25" fmla="*/ 207 h 1437"/>
                  <a:gd name="T26" fmla="*/ 3381 w 4960"/>
                  <a:gd name="T27" fmla="*/ 216 h 1437"/>
                  <a:gd name="T28" fmla="*/ 3172 w 4960"/>
                  <a:gd name="T29" fmla="*/ 234 h 1437"/>
                  <a:gd name="T30" fmla="*/ 2965 w 4960"/>
                  <a:gd name="T31" fmla="*/ 261 h 1437"/>
                  <a:gd name="T32" fmla="*/ 2826 w 4960"/>
                  <a:gd name="T33" fmla="*/ 284 h 1437"/>
                  <a:gd name="T34" fmla="*/ 2689 w 4960"/>
                  <a:gd name="T35" fmla="*/ 313 h 1437"/>
                  <a:gd name="T36" fmla="*/ 2554 w 4960"/>
                  <a:gd name="T37" fmla="*/ 350 h 1437"/>
                  <a:gd name="T38" fmla="*/ 2420 w 4960"/>
                  <a:gd name="T39" fmla="*/ 394 h 1437"/>
                  <a:gd name="T40" fmla="*/ 2289 w 4960"/>
                  <a:gd name="T41" fmla="*/ 446 h 1437"/>
                  <a:gd name="T42" fmla="*/ 2161 w 4960"/>
                  <a:gd name="T43" fmla="*/ 508 h 1437"/>
                  <a:gd name="T44" fmla="*/ 2047 w 4960"/>
                  <a:gd name="T45" fmla="*/ 576 h 1437"/>
                  <a:gd name="T46" fmla="*/ 1941 w 4960"/>
                  <a:gd name="T47" fmla="*/ 651 h 1437"/>
                  <a:gd name="T48" fmla="*/ 1840 w 4960"/>
                  <a:gd name="T49" fmla="*/ 734 h 1437"/>
                  <a:gd name="T50" fmla="*/ 1746 w 4960"/>
                  <a:gd name="T51" fmla="*/ 823 h 1437"/>
                  <a:gd name="T52" fmla="*/ 1660 w 4960"/>
                  <a:gd name="T53" fmla="*/ 921 h 1437"/>
                  <a:gd name="T54" fmla="*/ 1579 w 4960"/>
                  <a:gd name="T55" fmla="*/ 1026 h 1437"/>
                  <a:gd name="T56" fmla="*/ 1496 w 4960"/>
                  <a:gd name="T57" fmla="*/ 1151 h 1437"/>
                  <a:gd name="T58" fmla="*/ 1417 w 4960"/>
                  <a:gd name="T59" fmla="*/ 1281 h 1437"/>
                  <a:gd name="T60" fmla="*/ 1338 w 4960"/>
                  <a:gd name="T61" fmla="*/ 1410 h 1437"/>
                  <a:gd name="T62" fmla="*/ 1326 w 4960"/>
                  <a:gd name="T63" fmla="*/ 1426 h 1437"/>
                  <a:gd name="T64" fmla="*/ 1313 w 4960"/>
                  <a:gd name="T65" fmla="*/ 1433 h 1437"/>
                  <a:gd name="T66" fmla="*/ 1295 w 4960"/>
                  <a:gd name="T67" fmla="*/ 1437 h 1437"/>
                  <a:gd name="T68" fmla="*/ 37 w 4960"/>
                  <a:gd name="T69" fmla="*/ 1437 h 1437"/>
                  <a:gd name="T70" fmla="*/ 21 w 4960"/>
                  <a:gd name="T71" fmla="*/ 1435 h 1437"/>
                  <a:gd name="T72" fmla="*/ 0 w 4960"/>
                  <a:gd name="T73" fmla="*/ 1435 h 1437"/>
                  <a:gd name="T74" fmla="*/ 64 w 4960"/>
                  <a:gd name="T75" fmla="*/ 1310 h 1437"/>
                  <a:gd name="T76" fmla="*/ 126 w 4960"/>
                  <a:gd name="T77" fmla="*/ 1186 h 1437"/>
                  <a:gd name="T78" fmla="*/ 186 w 4960"/>
                  <a:gd name="T79" fmla="*/ 1061 h 1437"/>
                  <a:gd name="T80" fmla="*/ 247 w 4960"/>
                  <a:gd name="T81" fmla="*/ 937 h 1437"/>
                  <a:gd name="T82" fmla="*/ 315 w 4960"/>
                  <a:gd name="T83" fmla="*/ 817 h 1437"/>
                  <a:gd name="T84" fmla="*/ 389 w 4960"/>
                  <a:gd name="T85" fmla="*/ 701 h 1437"/>
                  <a:gd name="T86" fmla="*/ 458 w 4960"/>
                  <a:gd name="T87" fmla="*/ 607 h 1437"/>
                  <a:gd name="T88" fmla="*/ 533 w 4960"/>
                  <a:gd name="T89" fmla="*/ 520 h 1437"/>
                  <a:gd name="T90" fmla="*/ 615 w 4960"/>
                  <a:gd name="T91" fmla="*/ 440 h 1437"/>
                  <a:gd name="T92" fmla="*/ 700 w 4960"/>
                  <a:gd name="T93" fmla="*/ 367 h 1437"/>
                  <a:gd name="T94" fmla="*/ 791 w 4960"/>
                  <a:gd name="T95" fmla="*/ 301 h 1437"/>
                  <a:gd name="T96" fmla="*/ 887 w 4960"/>
                  <a:gd name="T97" fmla="*/ 243 h 1437"/>
                  <a:gd name="T98" fmla="*/ 990 w 4960"/>
                  <a:gd name="T99" fmla="*/ 191 h 1437"/>
                  <a:gd name="T100" fmla="*/ 1096 w 4960"/>
                  <a:gd name="T101" fmla="*/ 147 h 1437"/>
                  <a:gd name="T102" fmla="*/ 1206 w 4960"/>
                  <a:gd name="T103" fmla="*/ 108 h 1437"/>
                  <a:gd name="T104" fmla="*/ 1351 w 4960"/>
                  <a:gd name="T105" fmla="*/ 69 h 1437"/>
                  <a:gd name="T106" fmla="*/ 1496 w 4960"/>
                  <a:gd name="T107" fmla="*/ 40 h 1437"/>
                  <a:gd name="T108" fmla="*/ 1645 w 4960"/>
                  <a:gd name="T109" fmla="*/ 21 h 1437"/>
                  <a:gd name="T110" fmla="*/ 1794 w 4960"/>
                  <a:gd name="T111" fmla="*/ 10 h 1437"/>
                  <a:gd name="T112" fmla="*/ 1954 w 4960"/>
                  <a:gd name="T113" fmla="*/ 4 h 1437"/>
                  <a:gd name="T114" fmla="*/ 2117 w 4960"/>
                  <a:gd name="T115" fmla="*/ 2 h 1437"/>
                  <a:gd name="T116" fmla="*/ 4896 w 4960"/>
                  <a:gd name="T117" fmla="*/ 0 h 14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960" h="1437">
                    <a:moveTo>
                      <a:pt x="4896" y="0"/>
                    </a:moveTo>
                    <a:lnTo>
                      <a:pt x="4960" y="0"/>
                    </a:lnTo>
                    <a:lnTo>
                      <a:pt x="4935" y="46"/>
                    </a:lnTo>
                    <a:lnTo>
                      <a:pt x="4912" y="89"/>
                    </a:lnTo>
                    <a:lnTo>
                      <a:pt x="4892" y="131"/>
                    </a:lnTo>
                    <a:lnTo>
                      <a:pt x="4879" y="162"/>
                    </a:lnTo>
                    <a:lnTo>
                      <a:pt x="4860" y="181"/>
                    </a:lnTo>
                    <a:lnTo>
                      <a:pt x="4838" y="195"/>
                    </a:lnTo>
                    <a:lnTo>
                      <a:pt x="4809" y="201"/>
                    </a:lnTo>
                    <a:lnTo>
                      <a:pt x="4776" y="203"/>
                    </a:lnTo>
                    <a:lnTo>
                      <a:pt x="4287" y="201"/>
                    </a:lnTo>
                    <a:lnTo>
                      <a:pt x="3798" y="203"/>
                    </a:lnTo>
                    <a:lnTo>
                      <a:pt x="3590" y="207"/>
                    </a:lnTo>
                    <a:lnTo>
                      <a:pt x="3381" y="216"/>
                    </a:lnTo>
                    <a:lnTo>
                      <a:pt x="3172" y="234"/>
                    </a:lnTo>
                    <a:lnTo>
                      <a:pt x="2965" y="261"/>
                    </a:lnTo>
                    <a:lnTo>
                      <a:pt x="2826" y="284"/>
                    </a:lnTo>
                    <a:lnTo>
                      <a:pt x="2689" y="313"/>
                    </a:lnTo>
                    <a:lnTo>
                      <a:pt x="2554" y="350"/>
                    </a:lnTo>
                    <a:lnTo>
                      <a:pt x="2420" y="394"/>
                    </a:lnTo>
                    <a:lnTo>
                      <a:pt x="2289" y="446"/>
                    </a:lnTo>
                    <a:lnTo>
                      <a:pt x="2161" y="508"/>
                    </a:lnTo>
                    <a:lnTo>
                      <a:pt x="2047" y="576"/>
                    </a:lnTo>
                    <a:lnTo>
                      <a:pt x="1941" y="651"/>
                    </a:lnTo>
                    <a:lnTo>
                      <a:pt x="1840" y="734"/>
                    </a:lnTo>
                    <a:lnTo>
                      <a:pt x="1746" y="823"/>
                    </a:lnTo>
                    <a:lnTo>
                      <a:pt x="1660" y="921"/>
                    </a:lnTo>
                    <a:lnTo>
                      <a:pt x="1579" y="1026"/>
                    </a:lnTo>
                    <a:lnTo>
                      <a:pt x="1496" y="1151"/>
                    </a:lnTo>
                    <a:lnTo>
                      <a:pt x="1417" y="1281"/>
                    </a:lnTo>
                    <a:lnTo>
                      <a:pt x="1338" y="1410"/>
                    </a:lnTo>
                    <a:lnTo>
                      <a:pt x="1326" y="1426"/>
                    </a:lnTo>
                    <a:lnTo>
                      <a:pt x="1313" y="1433"/>
                    </a:lnTo>
                    <a:lnTo>
                      <a:pt x="1295" y="1437"/>
                    </a:lnTo>
                    <a:lnTo>
                      <a:pt x="37" y="1437"/>
                    </a:lnTo>
                    <a:lnTo>
                      <a:pt x="21" y="1435"/>
                    </a:lnTo>
                    <a:lnTo>
                      <a:pt x="0" y="1435"/>
                    </a:lnTo>
                    <a:lnTo>
                      <a:pt x="64" y="1310"/>
                    </a:lnTo>
                    <a:lnTo>
                      <a:pt x="126" y="1186"/>
                    </a:lnTo>
                    <a:lnTo>
                      <a:pt x="186" y="1061"/>
                    </a:lnTo>
                    <a:lnTo>
                      <a:pt x="247" y="937"/>
                    </a:lnTo>
                    <a:lnTo>
                      <a:pt x="315" y="817"/>
                    </a:lnTo>
                    <a:lnTo>
                      <a:pt x="389" y="701"/>
                    </a:lnTo>
                    <a:lnTo>
                      <a:pt x="458" y="607"/>
                    </a:lnTo>
                    <a:lnTo>
                      <a:pt x="533" y="520"/>
                    </a:lnTo>
                    <a:lnTo>
                      <a:pt x="615" y="440"/>
                    </a:lnTo>
                    <a:lnTo>
                      <a:pt x="700" y="367"/>
                    </a:lnTo>
                    <a:lnTo>
                      <a:pt x="791" y="301"/>
                    </a:lnTo>
                    <a:lnTo>
                      <a:pt x="887" y="243"/>
                    </a:lnTo>
                    <a:lnTo>
                      <a:pt x="990" y="191"/>
                    </a:lnTo>
                    <a:lnTo>
                      <a:pt x="1096" y="147"/>
                    </a:lnTo>
                    <a:lnTo>
                      <a:pt x="1206" y="108"/>
                    </a:lnTo>
                    <a:lnTo>
                      <a:pt x="1351" y="69"/>
                    </a:lnTo>
                    <a:lnTo>
                      <a:pt x="1496" y="40"/>
                    </a:lnTo>
                    <a:lnTo>
                      <a:pt x="1645" y="21"/>
                    </a:lnTo>
                    <a:lnTo>
                      <a:pt x="1794" y="10"/>
                    </a:lnTo>
                    <a:lnTo>
                      <a:pt x="1954" y="4"/>
                    </a:lnTo>
                    <a:lnTo>
                      <a:pt x="2117" y="2"/>
                    </a:lnTo>
                    <a:lnTo>
                      <a:pt x="4896" y="0"/>
                    </a:lnTo>
                    <a:close/>
                  </a:path>
                </a:pathLst>
              </a:custGeom>
              <a:solidFill>
                <a:srgbClr val="0E6B6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/>
              </a:p>
            </p:txBody>
          </p:sp>
          <p:sp>
            <p:nvSpPr>
              <p:cNvPr id="28" name="Freeform 8">
                <a:extLst>
                  <a:ext uri="{FF2B5EF4-FFF2-40B4-BE49-F238E27FC236}">
                    <a16:creationId xmlns:a16="http://schemas.microsoft.com/office/drawing/2014/main" id="{61144228-6360-4B55-95F5-F9B22AED9A8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365" y="643"/>
                <a:ext cx="2316" cy="1988"/>
              </a:xfrm>
              <a:custGeom>
                <a:avLst/>
                <a:gdLst>
                  <a:gd name="T0" fmla="*/ 2297 w 2316"/>
                  <a:gd name="T1" fmla="*/ 0 h 1988"/>
                  <a:gd name="T2" fmla="*/ 2316 w 2316"/>
                  <a:gd name="T3" fmla="*/ 0 h 1988"/>
                  <a:gd name="T4" fmla="*/ 2250 w 2316"/>
                  <a:gd name="T5" fmla="*/ 124 h 1988"/>
                  <a:gd name="T6" fmla="*/ 2185 w 2316"/>
                  <a:gd name="T7" fmla="*/ 245 h 1988"/>
                  <a:gd name="T8" fmla="*/ 2038 w 2316"/>
                  <a:gd name="T9" fmla="*/ 510 h 1988"/>
                  <a:gd name="T10" fmla="*/ 1885 w 2316"/>
                  <a:gd name="T11" fmla="*/ 771 h 1988"/>
                  <a:gd name="T12" fmla="*/ 1726 w 2316"/>
                  <a:gd name="T13" fmla="*/ 1028 h 1988"/>
                  <a:gd name="T14" fmla="*/ 1560 w 2316"/>
                  <a:gd name="T15" fmla="*/ 1281 h 1988"/>
                  <a:gd name="T16" fmla="*/ 1496 w 2316"/>
                  <a:gd name="T17" fmla="*/ 1368 h 1988"/>
                  <a:gd name="T18" fmla="*/ 1431 w 2316"/>
                  <a:gd name="T19" fmla="*/ 1455 h 1988"/>
                  <a:gd name="T20" fmla="*/ 1361 w 2316"/>
                  <a:gd name="T21" fmla="*/ 1536 h 1988"/>
                  <a:gd name="T22" fmla="*/ 1286 w 2316"/>
                  <a:gd name="T23" fmla="*/ 1613 h 1988"/>
                  <a:gd name="T24" fmla="*/ 1205 w 2316"/>
                  <a:gd name="T25" fmla="*/ 1685 h 1988"/>
                  <a:gd name="T26" fmla="*/ 1118 w 2316"/>
                  <a:gd name="T27" fmla="*/ 1751 h 1988"/>
                  <a:gd name="T28" fmla="*/ 1036 w 2316"/>
                  <a:gd name="T29" fmla="*/ 1803 h 1988"/>
                  <a:gd name="T30" fmla="*/ 951 w 2316"/>
                  <a:gd name="T31" fmla="*/ 1847 h 1988"/>
                  <a:gd name="T32" fmla="*/ 864 w 2316"/>
                  <a:gd name="T33" fmla="*/ 1884 h 1988"/>
                  <a:gd name="T34" fmla="*/ 773 w 2316"/>
                  <a:gd name="T35" fmla="*/ 1913 h 1988"/>
                  <a:gd name="T36" fmla="*/ 683 w 2316"/>
                  <a:gd name="T37" fmla="*/ 1936 h 1988"/>
                  <a:gd name="T38" fmla="*/ 586 w 2316"/>
                  <a:gd name="T39" fmla="*/ 1953 h 1988"/>
                  <a:gd name="T40" fmla="*/ 449 w 2316"/>
                  <a:gd name="T41" fmla="*/ 1971 h 1988"/>
                  <a:gd name="T42" fmla="*/ 311 w 2316"/>
                  <a:gd name="T43" fmla="*/ 1980 h 1988"/>
                  <a:gd name="T44" fmla="*/ 172 w 2316"/>
                  <a:gd name="T45" fmla="*/ 1986 h 1988"/>
                  <a:gd name="T46" fmla="*/ 33 w 2316"/>
                  <a:gd name="T47" fmla="*/ 1988 h 1988"/>
                  <a:gd name="T48" fmla="*/ 18 w 2316"/>
                  <a:gd name="T49" fmla="*/ 1988 h 1988"/>
                  <a:gd name="T50" fmla="*/ 0 w 2316"/>
                  <a:gd name="T51" fmla="*/ 1988 h 1988"/>
                  <a:gd name="T52" fmla="*/ 8 w 2316"/>
                  <a:gd name="T53" fmla="*/ 1969 h 1988"/>
                  <a:gd name="T54" fmla="*/ 14 w 2316"/>
                  <a:gd name="T55" fmla="*/ 1955 h 1988"/>
                  <a:gd name="T56" fmla="*/ 916 w 2316"/>
                  <a:gd name="T57" fmla="*/ 168 h 1988"/>
                  <a:gd name="T58" fmla="*/ 928 w 2316"/>
                  <a:gd name="T59" fmla="*/ 149 h 1988"/>
                  <a:gd name="T60" fmla="*/ 945 w 2316"/>
                  <a:gd name="T61" fmla="*/ 137 h 1988"/>
                  <a:gd name="T62" fmla="*/ 967 w 2316"/>
                  <a:gd name="T63" fmla="*/ 133 h 1988"/>
                  <a:gd name="T64" fmla="*/ 1753 w 2316"/>
                  <a:gd name="T65" fmla="*/ 54 h 1988"/>
                  <a:gd name="T66" fmla="*/ 2281 w 2316"/>
                  <a:gd name="T67" fmla="*/ 0 h 1988"/>
                  <a:gd name="T68" fmla="*/ 2297 w 2316"/>
                  <a:gd name="T69" fmla="*/ 0 h 19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2316" h="1988">
                    <a:moveTo>
                      <a:pt x="2297" y="0"/>
                    </a:moveTo>
                    <a:lnTo>
                      <a:pt x="2316" y="0"/>
                    </a:lnTo>
                    <a:lnTo>
                      <a:pt x="2250" y="124"/>
                    </a:lnTo>
                    <a:lnTo>
                      <a:pt x="2185" y="245"/>
                    </a:lnTo>
                    <a:lnTo>
                      <a:pt x="2038" y="510"/>
                    </a:lnTo>
                    <a:lnTo>
                      <a:pt x="1885" y="771"/>
                    </a:lnTo>
                    <a:lnTo>
                      <a:pt x="1726" y="1028"/>
                    </a:lnTo>
                    <a:lnTo>
                      <a:pt x="1560" y="1281"/>
                    </a:lnTo>
                    <a:lnTo>
                      <a:pt x="1496" y="1368"/>
                    </a:lnTo>
                    <a:lnTo>
                      <a:pt x="1431" y="1455"/>
                    </a:lnTo>
                    <a:lnTo>
                      <a:pt x="1361" y="1536"/>
                    </a:lnTo>
                    <a:lnTo>
                      <a:pt x="1286" y="1613"/>
                    </a:lnTo>
                    <a:lnTo>
                      <a:pt x="1205" y="1685"/>
                    </a:lnTo>
                    <a:lnTo>
                      <a:pt x="1118" y="1751"/>
                    </a:lnTo>
                    <a:lnTo>
                      <a:pt x="1036" y="1803"/>
                    </a:lnTo>
                    <a:lnTo>
                      <a:pt x="951" y="1847"/>
                    </a:lnTo>
                    <a:lnTo>
                      <a:pt x="864" y="1884"/>
                    </a:lnTo>
                    <a:lnTo>
                      <a:pt x="773" y="1913"/>
                    </a:lnTo>
                    <a:lnTo>
                      <a:pt x="683" y="1936"/>
                    </a:lnTo>
                    <a:lnTo>
                      <a:pt x="586" y="1953"/>
                    </a:lnTo>
                    <a:lnTo>
                      <a:pt x="449" y="1971"/>
                    </a:lnTo>
                    <a:lnTo>
                      <a:pt x="311" y="1980"/>
                    </a:lnTo>
                    <a:lnTo>
                      <a:pt x="172" y="1986"/>
                    </a:lnTo>
                    <a:lnTo>
                      <a:pt x="33" y="1988"/>
                    </a:lnTo>
                    <a:lnTo>
                      <a:pt x="18" y="1988"/>
                    </a:lnTo>
                    <a:lnTo>
                      <a:pt x="0" y="1988"/>
                    </a:lnTo>
                    <a:lnTo>
                      <a:pt x="8" y="1969"/>
                    </a:lnTo>
                    <a:lnTo>
                      <a:pt x="14" y="1955"/>
                    </a:lnTo>
                    <a:lnTo>
                      <a:pt x="916" y="168"/>
                    </a:lnTo>
                    <a:lnTo>
                      <a:pt x="928" y="149"/>
                    </a:lnTo>
                    <a:lnTo>
                      <a:pt x="945" y="137"/>
                    </a:lnTo>
                    <a:lnTo>
                      <a:pt x="967" y="133"/>
                    </a:lnTo>
                    <a:lnTo>
                      <a:pt x="1753" y="54"/>
                    </a:lnTo>
                    <a:lnTo>
                      <a:pt x="2281" y="0"/>
                    </a:lnTo>
                    <a:lnTo>
                      <a:pt x="2297" y="0"/>
                    </a:lnTo>
                    <a:close/>
                  </a:path>
                </a:pathLst>
              </a:custGeom>
              <a:solidFill>
                <a:srgbClr val="0E6B6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/>
              </a:p>
            </p:txBody>
          </p:sp>
          <p:sp>
            <p:nvSpPr>
              <p:cNvPr id="29" name="Freeform 9">
                <a:extLst>
                  <a:ext uri="{FF2B5EF4-FFF2-40B4-BE49-F238E27FC236}">
                    <a16:creationId xmlns:a16="http://schemas.microsoft.com/office/drawing/2014/main" id="{88DFCB77-4787-41C9-BEEE-C96E24C96E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6" y="-875"/>
                <a:ext cx="2472" cy="1029"/>
              </a:xfrm>
              <a:custGeom>
                <a:avLst/>
                <a:gdLst>
                  <a:gd name="T0" fmla="*/ 2451 w 2472"/>
                  <a:gd name="T1" fmla="*/ 0 h 1029"/>
                  <a:gd name="T2" fmla="*/ 2472 w 2472"/>
                  <a:gd name="T3" fmla="*/ 0 h 1029"/>
                  <a:gd name="T4" fmla="*/ 2426 w 2472"/>
                  <a:gd name="T5" fmla="*/ 94 h 1029"/>
                  <a:gd name="T6" fmla="*/ 2379 w 2472"/>
                  <a:gd name="T7" fmla="*/ 185 h 1029"/>
                  <a:gd name="T8" fmla="*/ 1977 w 2472"/>
                  <a:gd name="T9" fmla="*/ 1004 h 1029"/>
                  <a:gd name="T10" fmla="*/ 1967 w 2472"/>
                  <a:gd name="T11" fmla="*/ 1018 h 1029"/>
                  <a:gd name="T12" fmla="*/ 1956 w 2472"/>
                  <a:gd name="T13" fmla="*/ 1027 h 1029"/>
                  <a:gd name="T14" fmla="*/ 1937 w 2472"/>
                  <a:gd name="T15" fmla="*/ 1029 h 1029"/>
                  <a:gd name="T16" fmla="*/ 23 w 2472"/>
                  <a:gd name="T17" fmla="*/ 1029 h 1029"/>
                  <a:gd name="T18" fmla="*/ 17 w 2472"/>
                  <a:gd name="T19" fmla="*/ 1027 h 1029"/>
                  <a:gd name="T20" fmla="*/ 9 w 2472"/>
                  <a:gd name="T21" fmla="*/ 1027 h 1029"/>
                  <a:gd name="T22" fmla="*/ 0 w 2472"/>
                  <a:gd name="T23" fmla="*/ 1027 h 1029"/>
                  <a:gd name="T24" fmla="*/ 48 w 2472"/>
                  <a:gd name="T25" fmla="*/ 938 h 1029"/>
                  <a:gd name="T26" fmla="*/ 100 w 2472"/>
                  <a:gd name="T27" fmla="*/ 852 h 1029"/>
                  <a:gd name="T28" fmla="*/ 152 w 2472"/>
                  <a:gd name="T29" fmla="*/ 767 h 1029"/>
                  <a:gd name="T30" fmla="*/ 210 w 2472"/>
                  <a:gd name="T31" fmla="*/ 683 h 1029"/>
                  <a:gd name="T32" fmla="*/ 270 w 2472"/>
                  <a:gd name="T33" fmla="*/ 606 h 1029"/>
                  <a:gd name="T34" fmla="*/ 334 w 2472"/>
                  <a:gd name="T35" fmla="*/ 531 h 1029"/>
                  <a:gd name="T36" fmla="*/ 404 w 2472"/>
                  <a:gd name="T37" fmla="*/ 461 h 1029"/>
                  <a:gd name="T38" fmla="*/ 479 w 2472"/>
                  <a:gd name="T39" fmla="*/ 396 h 1029"/>
                  <a:gd name="T40" fmla="*/ 560 w 2472"/>
                  <a:gd name="T41" fmla="*/ 336 h 1029"/>
                  <a:gd name="T42" fmla="*/ 647 w 2472"/>
                  <a:gd name="T43" fmla="*/ 284 h 1029"/>
                  <a:gd name="T44" fmla="*/ 744 w 2472"/>
                  <a:gd name="T45" fmla="*/ 235 h 1029"/>
                  <a:gd name="T46" fmla="*/ 842 w 2472"/>
                  <a:gd name="T47" fmla="*/ 195 h 1029"/>
                  <a:gd name="T48" fmla="*/ 941 w 2472"/>
                  <a:gd name="T49" fmla="*/ 162 h 1029"/>
                  <a:gd name="T50" fmla="*/ 1043 w 2472"/>
                  <a:gd name="T51" fmla="*/ 133 h 1029"/>
                  <a:gd name="T52" fmla="*/ 1148 w 2472"/>
                  <a:gd name="T53" fmla="*/ 108 h 1029"/>
                  <a:gd name="T54" fmla="*/ 1320 w 2472"/>
                  <a:gd name="T55" fmla="*/ 75 h 1029"/>
                  <a:gd name="T56" fmla="*/ 1492 w 2472"/>
                  <a:gd name="T57" fmla="*/ 50 h 1029"/>
                  <a:gd name="T58" fmla="*/ 1666 w 2472"/>
                  <a:gd name="T59" fmla="*/ 32 h 1029"/>
                  <a:gd name="T60" fmla="*/ 1842 w 2472"/>
                  <a:gd name="T61" fmla="*/ 21 h 1029"/>
                  <a:gd name="T62" fmla="*/ 2138 w 2472"/>
                  <a:gd name="T63" fmla="*/ 9 h 1029"/>
                  <a:gd name="T64" fmla="*/ 2433 w 2472"/>
                  <a:gd name="T65" fmla="*/ 0 h 1029"/>
                  <a:gd name="T66" fmla="*/ 2451 w 2472"/>
                  <a:gd name="T67" fmla="*/ 0 h 10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2472" h="1029">
                    <a:moveTo>
                      <a:pt x="2451" y="0"/>
                    </a:moveTo>
                    <a:lnTo>
                      <a:pt x="2472" y="0"/>
                    </a:lnTo>
                    <a:lnTo>
                      <a:pt x="2426" y="94"/>
                    </a:lnTo>
                    <a:lnTo>
                      <a:pt x="2379" y="185"/>
                    </a:lnTo>
                    <a:lnTo>
                      <a:pt x="1977" y="1004"/>
                    </a:lnTo>
                    <a:lnTo>
                      <a:pt x="1967" y="1018"/>
                    </a:lnTo>
                    <a:lnTo>
                      <a:pt x="1956" y="1027"/>
                    </a:lnTo>
                    <a:lnTo>
                      <a:pt x="1937" y="1029"/>
                    </a:lnTo>
                    <a:lnTo>
                      <a:pt x="23" y="1029"/>
                    </a:lnTo>
                    <a:lnTo>
                      <a:pt x="17" y="1027"/>
                    </a:lnTo>
                    <a:lnTo>
                      <a:pt x="9" y="1027"/>
                    </a:lnTo>
                    <a:lnTo>
                      <a:pt x="0" y="1027"/>
                    </a:lnTo>
                    <a:lnTo>
                      <a:pt x="48" y="938"/>
                    </a:lnTo>
                    <a:lnTo>
                      <a:pt x="100" y="852"/>
                    </a:lnTo>
                    <a:lnTo>
                      <a:pt x="152" y="767"/>
                    </a:lnTo>
                    <a:lnTo>
                      <a:pt x="210" y="683"/>
                    </a:lnTo>
                    <a:lnTo>
                      <a:pt x="270" y="606"/>
                    </a:lnTo>
                    <a:lnTo>
                      <a:pt x="334" y="531"/>
                    </a:lnTo>
                    <a:lnTo>
                      <a:pt x="404" y="461"/>
                    </a:lnTo>
                    <a:lnTo>
                      <a:pt x="479" y="396"/>
                    </a:lnTo>
                    <a:lnTo>
                      <a:pt x="560" y="336"/>
                    </a:lnTo>
                    <a:lnTo>
                      <a:pt x="647" y="284"/>
                    </a:lnTo>
                    <a:lnTo>
                      <a:pt x="744" y="235"/>
                    </a:lnTo>
                    <a:lnTo>
                      <a:pt x="842" y="195"/>
                    </a:lnTo>
                    <a:lnTo>
                      <a:pt x="941" y="162"/>
                    </a:lnTo>
                    <a:lnTo>
                      <a:pt x="1043" y="133"/>
                    </a:lnTo>
                    <a:lnTo>
                      <a:pt x="1148" y="108"/>
                    </a:lnTo>
                    <a:lnTo>
                      <a:pt x="1320" y="75"/>
                    </a:lnTo>
                    <a:lnTo>
                      <a:pt x="1492" y="50"/>
                    </a:lnTo>
                    <a:lnTo>
                      <a:pt x="1666" y="32"/>
                    </a:lnTo>
                    <a:lnTo>
                      <a:pt x="1842" y="21"/>
                    </a:lnTo>
                    <a:lnTo>
                      <a:pt x="2138" y="9"/>
                    </a:lnTo>
                    <a:lnTo>
                      <a:pt x="2433" y="0"/>
                    </a:lnTo>
                    <a:lnTo>
                      <a:pt x="2451" y="0"/>
                    </a:lnTo>
                    <a:close/>
                  </a:path>
                </a:pathLst>
              </a:custGeom>
              <a:solidFill>
                <a:srgbClr val="0E6B6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/>
              </a:p>
            </p:txBody>
          </p:sp>
        </p:grpSp>
      </p:grpSp>
      <p:sp>
        <p:nvSpPr>
          <p:cNvPr id="17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bg1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19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22pt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197E883-74D9-DD49-9664-52FC49ABA78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988" y="1520825"/>
            <a:ext cx="11176000" cy="4284663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it-IT" dirty="0"/>
              <a:t>Calibri 20pt</a:t>
            </a:r>
          </a:p>
          <a:p>
            <a:pPr lvl="1"/>
            <a:r>
              <a:rPr lang="it-IT" dirty="0"/>
              <a:t>Secondo livello 18pt</a:t>
            </a:r>
          </a:p>
          <a:p>
            <a:pPr lvl="2"/>
            <a:r>
              <a:rPr lang="it-IT" dirty="0"/>
              <a:t>Terzo livello 16pt</a:t>
            </a:r>
          </a:p>
          <a:p>
            <a:pPr lvl="3"/>
            <a:r>
              <a:rPr lang="it-IT" dirty="0"/>
              <a:t>Quarto livello 14pt</a:t>
            </a:r>
          </a:p>
          <a:p>
            <a:pPr lvl="4"/>
            <a:r>
              <a:rPr lang="it-IT" dirty="0"/>
              <a:t>Quinto livello 12pt</a:t>
            </a:r>
          </a:p>
        </p:txBody>
      </p:sp>
      <p:sp>
        <p:nvSpPr>
          <p:cNvPr id="21" name="Segnaposto numero diapositiva 5">
            <a:extLst>
              <a:ext uri="{FF2B5EF4-FFF2-40B4-BE49-F238E27FC236}">
                <a16:creationId xmlns:a16="http://schemas.microsoft.com/office/drawing/2014/main" id="{79A77BD1-CC86-49F8-A7FD-E0EB30E9AA60}"/>
              </a:ext>
            </a:extLst>
          </p:cNvPr>
          <p:cNvSpPr txBox="1">
            <a:spLocks/>
          </p:cNvSpPr>
          <p:nvPr userDrawn="1"/>
        </p:nvSpPr>
        <p:spPr>
          <a:xfrm>
            <a:off x="11718170" y="6495906"/>
            <a:ext cx="472888" cy="231173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>
            <a:defPPr>
              <a:defRPr lang="en-US"/>
            </a:defPPr>
            <a:lvl1pPr marL="0" algn="ctr" defTabSz="914400" rtl="0" eaLnBrk="1" latinLnBrk="0" hangingPunct="1">
              <a:defRPr lang="en-GB" sz="1000" b="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219170"/>
            <a:fld id="{B9D7DBFB-DCE9-42BC-A361-A0671D12ADFC}" type="slidenum">
              <a:rPr lang="it-IT" smtClean="0">
                <a:solidFill>
                  <a:schemeClr val="tx2"/>
                </a:solidFill>
              </a:rPr>
              <a:pPr defTabSz="1219170"/>
              <a:t>‹N›</a:t>
            </a:fld>
            <a:endParaRPr lang="it-IT" dirty="0">
              <a:solidFill>
                <a:schemeClr val="tx2"/>
              </a:solidFill>
            </a:endParaRPr>
          </a:p>
        </p:txBody>
      </p:sp>
      <p:sp>
        <p:nvSpPr>
          <p:cNvPr id="30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noFill/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bg1"/>
                </a:solidFill>
                <a:effectLst/>
              </a:defRPr>
            </a:lvl1pPr>
          </a:lstStyle>
          <a:p>
            <a:pPr defTabSz="1219170"/>
            <a:r>
              <a:rPr lang="it-IT"/>
              <a:t>Formato data GG/MM/AAAA</a:t>
            </a:r>
            <a:endParaRPr lang="it-IT" dirty="0"/>
          </a:p>
        </p:txBody>
      </p:sp>
      <p:sp>
        <p:nvSpPr>
          <p:cNvPr id="31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1"/>
                </a:solidFill>
              </a:defRPr>
            </a:lvl1pPr>
          </a:lstStyle>
          <a:p>
            <a:pPr algn="r" defTabSz="1219170"/>
            <a:r>
              <a:rPr lang="en-GB" dirty="0" err="1"/>
              <a:t>Titolo</a:t>
            </a:r>
            <a:r>
              <a:rPr lang="en-GB" dirty="0"/>
              <a:t> </a:t>
            </a:r>
            <a:r>
              <a:rPr lang="en-GB" dirty="0" err="1"/>
              <a:t>presentazione</a:t>
            </a:r>
            <a:r>
              <a:rPr lang="en-GB" dirty="0"/>
              <a:t>   I   Nome </a:t>
            </a:r>
            <a:r>
              <a:rPr lang="en-GB" dirty="0" err="1"/>
              <a:t>relatore</a:t>
            </a:r>
            <a:endParaRPr lang="en-GB" dirty="0"/>
          </a:p>
        </p:txBody>
      </p:sp>
      <p:pic>
        <p:nvPicPr>
          <p:cNvPr id="44" name="Immagine 4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800" y="6300856"/>
            <a:ext cx="1436187" cy="358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65909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58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OSSO1_COPY 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0" dirty="0"/>
          </a:p>
        </p:txBody>
      </p:sp>
      <p:sp>
        <p:nvSpPr>
          <p:cNvPr id="22" name="Rettangolo 21">
            <a:extLst>
              <a:ext uri="{FF2B5EF4-FFF2-40B4-BE49-F238E27FC236}">
                <a16:creationId xmlns:a16="http://schemas.microsoft.com/office/drawing/2014/main" id="{7466584B-8BD1-48B2-BD0C-DC7DD5380BEF}"/>
              </a:ext>
            </a:extLst>
          </p:cNvPr>
          <p:cNvSpPr/>
          <p:nvPr userDrawn="1"/>
        </p:nvSpPr>
        <p:spPr>
          <a:xfrm>
            <a:off x="11718170" y="0"/>
            <a:ext cx="472888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23" name="Group 4">
            <a:extLst>
              <a:ext uri="{FF2B5EF4-FFF2-40B4-BE49-F238E27FC236}">
                <a16:creationId xmlns:a16="http://schemas.microsoft.com/office/drawing/2014/main" id="{E93527B5-7425-47AC-89C0-2B32AE601683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1786074" y="90427"/>
            <a:ext cx="346160" cy="234428"/>
            <a:chOff x="-560" y="-1287"/>
            <a:chExt cx="6379" cy="4320"/>
          </a:xfrm>
        </p:grpSpPr>
        <p:sp>
          <p:nvSpPr>
            <p:cNvPr id="24" name="AutoShape 3">
              <a:extLst>
                <a:ext uri="{FF2B5EF4-FFF2-40B4-BE49-F238E27FC236}">
                  <a16:creationId xmlns:a16="http://schemas.microsoft.com/office/drawing/2014/main" id="{85DBAE22-A53B-46F6-A1C2-9F9E40807B3C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5" name="Rectangle 5">
              <a:extLst>
                <a:ext uri="{FF2B5EF4-FFF2-40B4-BE49-F238E27FC236}">
                  <a16:creationId xmlns:a16="http://schemas.microsoft.com/office/drawing/2014/main" id="{B355A452-2788-4C68-9C15-CC51FD59A8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0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6" name="Freeform 6">
              <a:extLst>
                <a:ext uri="{FF2B5EF4-FFF2-40B4-BE49-F238E27FC236}">
                  <a16:creationId xmlns:a16="http://schemas.microsoft.com/office/drawing/2014/main" id="{B83AE660-1A7F-4C22-9AF1-535B2E94ED4B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0" y="423"/>
              <a:ext cx="5536" cy="2610"/>
            </a:xfrm>
            <a:custGeom>
              <a:avLst/>
              <a:gdLst>
                <a:gd name="T0" fmla="*/ 5536 w 5536"/>
                <a:gd name="T1" fmla="*/ 0 h 2610"/>
                <a:gd name="T2" fmla="*/ 5470 w 5536"/>
                <a:gd name="T3" fmla="*/ 127 h 2610"/>
                <a:gd name="T4" fmla="*/ 5449 w 5536"/>
                <a:gd name="T5" fmla="*/ 139 h 2610"/>
                <a:gd name="T6" fmla="*/ 5061 w 5536"/>
                <a:gd name="T7" fmla="*/ 164 h 2610"/>
                <a:gd name="T8" fmla="*/ 4881 w 5536"/>
                <a:gd name="T9" fmla="*/ 189 h 2610"/>
                <a:gd name="T10" fmla="*/ 4722 w 5536"/>
                <a:gd name="T11" fmla="*/ 247 h 2610"/>
                <a:gd name="T12" fmla="*/ 4585 w 5536"/>
                <a:gd name="T13" fmla="*/ 336 h 2610"/>
                <a:gd name="T14" fmla="*/ 4471 w 5536"/>
                <a:gd name="T15" fmla="*/ 460 h 2610"/>
                <a:gd name="T16" fmla="*/ 4380 w 5536"/>
                <a:gd name="T17" fmla="*/ 618 h 2610"/>
                <a:gd name="T18" fmla="*/ 4338 w 5536"/>
                <a:gd name="T19" fmla="*/ 757 h 2610"/>
                <a:gd name="T20" fmla="*/ 4318 w 5536"/>
                <a:gd name="T21" fmla="*/ 902 h 2610"/>
                <a:gd name="T22" fmla="*/ 4305 w 5536"/>
                <a:gd name="T23" fmla="*/ 1107 h 2610"/>
                <a:gd name="T24" fmla="*/ 4278 w 5536"/>
                <a:gd name="T25" fmla="*/ 1312 h 2610"/>
                <a:gd name="T26" fmla="*/ 4208 w 5536"/>
                <a:gd name="T27" fmla="*/ 1538 h 2610"/>
                <a:gd name="T28" fmla="*/ 4100 w 5536"/>
                <a:gd name="T29" fmla="*/ 1768 h 2610"/>
                <a:gd name="T30" fmla="*/ 3963 w 5536"/>
                <a:gd name="T31" fmla="*/ 1971 h 2610"/>
                <a:gd name="T32" fmla="*/ 3800 w 5536"/>
                <a:gd name="T33" fmla="*/ 2146 h 2610"/>
                <a:gd name="T34" fmla="*/ 3609 w 5536"/>
                <a:gd name="T35" fmla="*/ 2293 h 2610"/>
                <a:gd name="T36" fmla="*/ 3391 w 5536"/>
                <a:gd name="T37" fmla="*/ 2413 h 2610"/>
                <a:gd name="T38" fmla="*/ 3145 w 5536"/>
                <a:gd name="T39" fmla="*/ 2504 h 2610"/>
                <a:gd name="T40" fmla="*/ 2911 w 5536"/>
                <a:gd name="T41" fmla="*/ 2552 h 2610"/>
                <a:gd name="T42" fmla="*/ 2671 w 5536"/>
                <a:gd name="T43" fmla="*/ 2585 h 2610"/>
                <a:gd name="T44" fmla="*/ 2378 w 5536"/>
                <a:gd name="T45" fmla="*/ 2608 h 2610"/>
                <a:gd name="T46" fmla="*/ 2084 w 5536"/>
                <a:gd name="T47" fmla="*/ 2608 h 2610"/>
                <a:gd name="T48" fmla="*/ 54 w 5536"/>
                <a:gd name="T49" fmla="*/ 2608 h 2610"/>
                <a:gd name="T50" fmla="*/ 0 w 5536"/>
                <a:gd name="T51" fmla="*/ 2608 h 2610"/>
                <a:gd name="T52" fmla="*/ 64 w 5536"/>
                <a:gd name="T53" fmla="*/ 2477 h 2610"/>
                <a:gd name="T54" fmla="*/ 93 w 5536"/>
                <a:gd name="T55" fmla="*/ 2436 h 2610"/>
                <a:gd name="T56" fmla="*/ 143 w 5536"/>
                <a:gd name="T57" fmla="*/ 2426 h 2610"/>
                <a:gd name="T58" fmla="*/ 1098 w 5536"/>
                <a:gd name="T59" fmla="*/ 2419 h 2610"/>
                <a:gd name="T60" fmla="*/ 1469 w 5536"/>
                <a:gd name="T61" fmla="*/ 2396 h 2610"/>
                <a:gd name="T62" fmla="*/ 1753 w 5536"/>
                <a:gd name="T63" fmla="*/ 2368 h 2610"/>
                <a:gd name="T64" fmla="*/ 1947 w 5536"/>
                <a:gd name="T65" fmla="*/ 2336 h 2610"/>
                <a:gd name="T66" fmla="*/ 2155 w 5536"/>
                <a:gd name="T67" fmla="*/ 2268 h 2610"/>
                <a:gd name="T68" fmla="*/ 2362 w 5536"/>
                <a:gd name="T69" fmla="*/ 2162 h 2610"/>
                <a:gd name="T70" fmla="*/ 2540 w 5536"/>
                <a:gd name="T71" fmla="*/ 2028 h 2610"/>
                <a:gd name="T72" fmla="*/ 2687 w 5536"/>
                <a:gd name="T73" fmla="*/ 1866 h 2610"/>
                <a:gd name="T74" fmla="*/ 2807 w 5536"/>
                <a:gd name="T75" fmla="*/ 1675 h 2610"/>
                <a:gd name="T76" fmla="*/ 2896 w 5536"/>
                <a:gd name="T77" fmla="*/ 1453 h 2610"/>
                <a:gd name="T78" fmla="*/ 3064 w 5536"/>
                <a:gd name="T79" fmla="*/ 881 h 2610"/>
                <a:gd name="T80" fmla="*/ 3108 w 5536"/>
                <a:gd name="T81" fmla="*/ 732 h 2610"/>
                <a:gd name="T82" fmla="*/ 3170 w 5536"/>
                <a:gd name="T83" fmla="*/ 591 h 2610"/>
                <a:gd name="T84" fmla="*/ 3290 w 5536"/>
                <a:gd name="T85" fmla="*/ 423 h 2610"/>
                <a:gd name="T86" fmla="*/ 3431 w 5536"/>
                <a:gd name="T87" fmla="*/ 288 h 2610"/>
                <a:gd name="T88" fmla="*/ 3595 w 5536"/>
                <a:gd name="T89" fmla="*/ 187 h 2610"/>
                <a:gd name="T90" fmla="*/ 3785 w 5536"/>
                <a:gd name="T91" fmla="*/ 122 h 2610"/>
                <a:gd name="T92" fmla="*/ 4003 w 5536"/>
                <a:gd name="T93" fmla="*/ 91 h 2610"/>
                <a:gd name="T94" fmla="*/ 4235 w 5536"/>
                <a:gd name="T95" fmla="*/ 79 h 2610"/>
                <a:gd name="T96" fmla="*/ 5498 w 5536"/>
                <a:gd name="T97" fmla="*/ 0 h 2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5536" h="2610">
                  <a:moveTo>
                    <a:pt x="5515" y="0"/>
                  </a:moveTo>
                  <a:lnTo>
                    <a:pt x="5536" y="0"/>
                  </a:lnTo>
                  <a:lnTo>
                    <a:pt x="5503" y="66"/>
                  </a:lnTo>
                  <a:lnTo>
                    <a:pt x="5470" y="127"/>
                  </a:lnTo>
                  <a:lnTo>
                    <a:pt x="5463" y="135"/>
                  </a:lnTo>
                  <a:lnTo>
                    <a:pt x="5449" y="139"/>
                  </a:lnTo>
                  <a:lnTo>
                    <a:pt x="5436" y="141"/>
                  </a:lnTo>
                  <a:lnTo>
                    <a:pt x="5061" y="164"/>
                  </a:lnTo>
                  <a:lnTo>
                    <a:pt x="4968" y="172"/>
                  </a:lnTo>
                  <a:lnTo>
                    <a:pt x="4881" y="189"/>
                  </a:lnTo>
                  <a:lnTo>
                    <a:pt x="4798" y="214"/>
                  </a:lnTo>
                  <a:lnTo>
                    <a:pt x="4722" y="247"/>
                  </a:lnTo>
                  <a:lnTo>
                    <a:pt x="4651" y="288"/>
                  </a:lnTo>
                  <a:lnTo>
                    <a:pt x="4585" y="336"/>
                  </a:lnTo>
                  <a:lnTo>
                    <a:pt x="4525" y="394"/>
                  </a:lnTo>
                  <a:lnTo>
                    <a:pt x="4471" y="460"/>
                  </a:lnTo>
                  <a:lnTo>
                    <a:pt x="4423" y="535"/>
                  </a:lnTo>
                  <a:lnTo>
                    <a:pt x="4380" y="618"/>
                  </a:lnTo>
                  <a:lnTo>
                    <a:pt x="4353" y="686"/>
                  </a:lnTo>
                  <a:lnTo>
                    <a:pt x="4338" y="757"/>
                  </a:lnTo>
                  <a:lnTo>
                    <a:pt x="4326" y="829"/>
                  </a:lnTo>
                  <a:lnTo>
                    <a:pt x="4318" y="902"/>
                  </a:lnTo>
                  <a:lnTo>
                    <a:pt x="4311" y="1004"/>
                  </a:lnTo>
                  <a:lnTo>
                    <a:pt x="4305" y="1107"/>
                  </a:lnTo>
                  <a:lnTo>
                    <a:pt x="4295" y="1209"/>
                  </a:lnTo>
                  <a:lnTo>
                    <a:pt x="4278" y="1312"/>
                  </a:lnTo>
                  <a:lnTo>
                    <a:pt x="4253" y="1412"/>
                  </a:lnTo>
                  <a:lnTo>
                    <a:pt x="4208" y="1538"/>
                  </a:lnTo>
                  <a:lnTo>
                    <a:pt x="4158" y="1656"/>
                  </a:lnTo>
                  <a:lnTo>
                    <a:pt x="4100" y="1768"/>
                  </a:lnTo>
                  <a:lnTo>
                    <a:pt x="4034" y="1872"/>
                  </a:lnTo>
                  <a:lnTo>
                    <a:pt x="3963" y="1971"/>
                  </a:lnTo>
                  <a:lnTo>
                    <a:pt x="3885" y="2061"/>
                  </a:lnTo>
                  <a:lnTo>
                    <a:pt x="3800" y="2146"/>
                  </a:lnTo>
                  <a:lnTo>
                    <a:pt x="3708" y="2224"/>
                  </a:lnTo>
                  <a:lnTo>
                    <a:pt x="3609" y="2293"/>
                  </a:lnTo>
                  <a:lnTo>
                    <a:pt x="3503" y="2357"/>
                  </a:lnTo>
                  <a:lnTo>
                    <a:pt x="3391" y="2413"/>
                  </a:lnTo>
                  <a:lnTo>
                    <a:pt x="3271" y="2461"/>
                  </a:lnTo>
                  <a:lnTo>
                    <a:pt x="3145" y="2504"/>
                  </a:lnTo>
                  <a:lnTo>
                    <a:pt x="3029" y="2533"/>
                  </a:lnTo>
                  <a:lnTo>
                    <a:pt x="2911" y="2552"/>
                  </a:lnTo>
                  <a:lnTo>
                    <a:pt x="2791" y="2569"/>
                  </a:lnTo>
                  <a:lnTo>
                    <a:pt x="2671" y="2585"/>
                  </a:lnTo>
                  <a:lnTo>
                    <a:pt x="2525" y="2602"/>
                  </a:lnTo>
                  <a:lnTo>
                    <a:pt x="2378" y="2608"/>
                  </a:lnTo>
                  <a:lnTo>
                    <a:pt x="2231" y="2610"/>
                  </a:lnTo>
                  <a:lnTo>
                    <a:pt x="2084" y="2608"/>
                  </a:lnTo>
                  <a:lnTo>
                    <a:pt x="1937" y="2608"/>
                  </a:lnTo>
                  <a:lnTo>
                    <a:pt x="54" y="2608"/>
                  </a:lnTo>
                  <a:lnTo>
                    <a:pt x="0" y="2608"/>
                  </a:lnTo>
                  <a:lnTo>
                    <a:pt x="0" y="2608"/>
                  </a:lnTo>
                  <a:lnTo>
                    <a:pt x="33" y="2540"/>
                  </a:lnTo>
                  <a:lnTo>
                    <a:pt x="64" y="2477"/>
                  </a:lnTo>
                  <a:lnTo>
                    <a:pt x="75" y="2452"/>
                  </a:lnTo>
                  <a:lnTo>
                    <a:pt x="93" y="2436"/>
                  </a:lnTo>
                  <a:lnTo>
                    <a:pt x="114" y="2428"/>
                  </a:lnTo>
                  <a:lnTo>
                    <a:pt x="143" y="2426"/>
                  </a:lnTo>
                  <a:lnTo>
                    <a:pt x="621" y="2426"/>
                  </a:lnTo>
                  <a:lnTo>
                    <a:pt x="1098" y="2419"/>
                  </a:lnTo>
                  <a:lnTo>
                    <a:pt x="1284" y="2409"/>
                  </a:lnTo>
                  <a:lnTo>
                    <a:pt x="1469" y="2396"/>
                  </a:lnTo>
                  <a:lnTo>
                    <a:pt x="1655" y="2378"/>
                  </a:lnTo>
                  <a:lnTo>
                    <a:pt x="1753" y="2368"/>
                  </a:lnTo>
                  <a:lnTo>
                    <a:pt x="1850" y="2355"/>
                  </a:lnTo>
                  <a:lnTo>
                    <a:pt x="1947" y="2336"/>
                  </a:lnTo>
                  <a:lnTo>
                    <a:pt x="2043" y="2311"/>
                  </a:lnTo>
                  <a:lnTo>
                    <a:pt x="2155" y="2268"/>
                  </a:lnTo>
                  <a:lnTo>
                    <a:pt x="2264" y="2218"/>
                  </a:lnTo>
                  <a:lnTo>
                    <a:pt x="2362" y="2162"/>
                  </a:lnTo>
                  <a:lnTo>
                    <a:pt x="2455" y="2098"/>
                  </a:lnTo>
                  <a:lnTo>
                    <a:pt x="2540" y="2028"/>
                  </a:lnTo>
                  <a:lnTo>
                    <a:pt x="2617" y="1951"/>
                  </a:lnTo>
                  <a:lnTo>
                    <a:pt x="2687" y="1866"/>
                  </a:lnTo>
                  <a:lnTo>
                    <a:pt x="2751" y="1773"/>
                  </a:lnTo>
                  <a:lnTo>
                    <a:pt x="2807" y="1675"/>
                  </a:lnTo>
                  <a:lnTo>
                    <a:pt x="2855" y="1569"/>
                  </a:lnTo>
                  <a:lnTo>
                    <a:pt x="2896" y="1453"/>
                  </a:lnTo>
                  <a:lnTo>
                    <a:pt x="2983" y="1167"/>
                  </a:lnTo>
                  <a:lnTo>
                    <a:pt x="3064" y="881"/>
                  </a:lnTo>
                  <a:lnTo>
                    <a:pt x="3085" y="805"/>
                  </a:lnTo>
                  <a:lnTo>
                    <a:pt x="3108" y="732"/>
                  </a:lnTo>
                  <a:lnTo>
                    <a:pt x="3135" y="661"/>
                  </a:lnTo>
                  <a:lnTo>
                    <a:pt x="3170" y="591"/>
                  </a:lnTo>
                  <a:lnTo>
                    <a:pt x="3226" y="502"/>
                  </a:lnTo>
                  <a:lnTo>
                    <a:pt x="3290" y="423"/>
                  </a:lnTo>
                  <a:lnTo>
                    <a:pt x="3358" y="351"/>
                  </a:lnTo>
                  <a:lnTo>
                    <a:pt x="3431" y="288"/>
                  </a:lnTo>
                  <a:lnTo>
                    <a:pt x="3510" y="234"/>
                  </a:lnTo>
                  <a:lnTo>
                    <a:pt x="3595" y="187"/>
                  </a:lnTo>
                  <a:lnTo>
                    <a:pt x="3688" y="151"/>
                  </a:lnTo>
                  <a:lnTo>
                    <a:pt x="3785" y="122"/>
                  </a:lnTo>
                  <a:lnTo>
                    <a:pt x="3887" y="102"/>
                  </a:lnTo>
                  <a:lnTo>
                    <a:pt x="4003" y="91"/>
                  </a:lnTo>
                  <a:lnTo>
                    <a:pt x="4119" y="85"/>
                  </a:lnTo>
                  <a:lnTo>
                    <a:pt x="4235" y="79"/>
                  </a:lnTo>
                  <a:lnTo>
                    <a:pt x="4923" y="35"/>
                  </a:lnTo>
                  <a:lnTo>
                    <a:pt x="5498" y="0"/>
                  </a:lnTo>
                  <a:lnTo>
                    <a:pt x="5515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7" name="Freeform 7">
              <a:extLst>
                <a:ext uri="{FF2B5EF4-FFF2-40B4-BE49-F238E27FC236}">
                  <a16:creationId xmlns:a16="http://schemas.microsoft.com/office/drawing/2014/main" id="{0BE6F8E9-24BA-47B8-9CCD-E18AD0A43490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" y="-1283"/>
              <a:ext cx="4960" cy="1437"/>
            </a:xfrm>
            <a:custGeom>
              <a:avLst/>
              <a:gdLst>
                <a:gd name="T0" fmla="*/ 4896 w 4960"/>
                <a:gd name="T1" fmla="*/ 0 h 1437"/>
                <a:gd name="T2" fmla="*/ 4960 w 4960"/>
                <a:gd name="T3" fmla="*/ 0 h 1437"/>
                <a:gd name="T4" fmla="*/ 4935 w 4960"/>
                <a:gd name="T5" fmla="*/ 46 h 1437"/>
                <a:gd name="T6" fmla="*/ 4912 w 4960"/>
                <a:gd name="T7" fmla="*/ 89 h 1437"/>
                <a:gd name="T8" fmla="*/ 4892 w 4960"/>
                <a:gd name="T9" fmla="*/ 131 h 1437"/>
                <a:gd name="T10" fmla="*/ 4879 w 4960"/>
                <a:gd name="T11" fmla="*/ 162 h 1437"/>
                <a:gd name="T12" fmla="*/ 4860 w 4960"/>
                <a:gd name="T13" fmla="*/ 181 h 1437"/>
                <a:gd name="T14" fmla="*/ 4838 w 4960"/>
                <a:gd name="T15" fmla="*/ 195 h 1437"/>
                <a:gd name="T16" fmla="*/ 4809 w 4960"/>
                <a:gd name="T17" fmla="*/ 201 h 1437"/>
                <a:gd name="T18" fmla="*/ 4776 w 4960"/>
                <a:gd name="T19" fmla="*/ 203 h 1437"/>
                <a:gd name="T20" fmla="*/ 4287 w 4960"/>
                <a:gd name="T21" fmla="*/ 201 h 1437"/>
                <a:gd name="T22" fmla="*/ 3798 w 4960"/>
                <a:gd name="T23" fmla="*/ 203 h 1437"/>
                <a:gd name="T24" fmla="*/ 3590 w 4960"/>
                <a:gd name="T25" fmla="*/ 207 h 1437"/>
                <a:gd name="T26" fmla="*/ 3381 w 4960"/>
                <a:gd name="T27" fmla="*/ 216 h 1437"/>
                <a:gd name="T28" fmla="*/ 3172 w 4960"/>
                <a:gd name="T29" fmla="*/ 234 h 1437"/>
                <a:gd name="T30" fmla="*/ 2965 w 4960"/>
                <a:gd name="T31" fmla="*/ 261 h 1437"/>
                <a:gd name="T32" fmla="*/ 2826 w 4960"/>
                <a:gd name="T33" fmla="*/ 284 h 1437"/>
                <a:gd name="T34" fmla="*/ 2689 w 4960"/>
                <a:gd name="T35" fmla="*/ 313 h 1437"/>
                <a:gd name="T36" fmla="*/ 2554 w 4960"/>
                <a:gd name="T37" fmla="*/ 350 h 1437"/>
                <a:gd name="T38" fmla="*/ 2420 w 4960"/>
                <a:gd name="T39" fmla="*/ 394 h 1437"/>
                <a:gd name="T40" fmla="*/ 2289 w 4960"/>
                <a:gd name="T41" fmla="*/ 446 h 1437"/>
                <a:gd name="T42" fmla="*/ 2161 w 4960"/>
                <a:gd name="T43" fmla="*/ 508 h 1437"/>
                <a:gd name="T44" fmla="*/ 2047 w 4960"/>
                <a:gd name="T45" fmla="*/ 576 h 1437"/>
                <a:gd name="T46" fmla="*/ 1941 w 4960"/>
                <a:gd name="T47" fmla="*/ 651 h 1437"/>
                <a:gd name="T48" fmla="*/ 1840 w 4960"/>
                <a:gd name="T49" fmla="*/ 734 h 1437"/>
                <a:gd name="T50" fmla="*/ 1746 w 4960"/>
                <a:gd name="T51" fmla="*/ 823 h 1437"/>
                <a:gd name="T52" fmla="*/ 1660 w 4960"/>
                <a:gd name="T53" fmla="*/ 921 h 1437"/>
                <a:gd name="T54" fmla="*/ 1579 w 4960"/>
                <a:gd name="T55" fmla="*/ 1026 h 1437"/>
                <a:gd name="T56" fmla="*/ 1496 w 4960"/>
                <a:gd name="T57" fmla="*/ 1151 h 1437"/>
                <a:gd name="T58" fmla="*/ 1417 w 4960"/>
                <a:gd name="T59" fmla="*/ 1281 h 1437"/>
                <a:gd name="T60" fmla="*/ 1338 w 4960"/>
                <a:gd name="T61" fmla="*/ 1410 h 1437"/>
                <a:gd name="T62" fmla="*/ 1326 w 4960"/>
                <a:gd name="T63" fmla="*/ 1426 h 1437"/>
                <a:gd name="T64" fmla="*/ 1313 w 4960"/>
                <a:gd name="T65" fmla="*/ 1433 h 1437"/>
                <a:gd name="T66" fmla="*/ 1295 w 4960"/>
                <a:gd name="T67" fmla="*/ 1437 h 1437"/>
                <a:gd name="T68" fmla="*/ 37 w 4960"/>
                <a:gd name="T69" fmla="*/ 1437 h 1437"/>
                <a:gd name="T70" fmla="*/ 21 w 4960"/>
                <a:gd name="T71" fmla="*/ 1435 h 1437"/>
                <a:gd name="T72" fmla="*/ 0 w 4960"/>
                <a:gd name="T73" fmla="*/ 1435 h 1437"/>
                <a:gd name="T74" fmla="*/ 64 w 4960"/>
                <a:gd name="T75" fmla="*/ 1310 h 1437"/>
                <a:gd name="T76" fmla="*/ 126 w 4960"/>
                <a:gd name="T77" fmla="*/ 1186 h 1437"/>
                <a:gd name="T78" fmla="*/ 186 w 4960"/>
                <a:gd name="T79" fmla="*/ 1061 h 1437"/>
                <a:gd name="T80" fmla="*/ 247 w 4960"/>
                <a:gd name="T81" fmla="*/ 937 h 1437"/>
                <a:gd name="T82" fmla="*/ 315 w 4960"/>
                <a:gd name="T83" fmla="*/ 817 h 1437"/>
                <a:gd name="T84" fmla="*/ 389 w 4960"/>
                <a:gd name="T85" fmla="*/ 701 h 1437"/>
                <a:gd name="T86" fmla="*/ 458 w 4960"/>
                <a:gd name="T87" fmla="*/ 607 h 1437"/>
                <a:gd name="T88" fmla="*/ 533 w 4960"/>
                <a:gd name="T89" fmla="*/ 520 h 1437"/>
                <a:gd name="T90" fmla="*/ 615 w 4960"/>
                <a:gd name="T91" fmla="*/ 440 h 1437"/>
                <a:gd name="T92" fmla="*/ 700 w 4960"/>
                <a:gd name="T93" fmla="*/ 367 h 1437"/>
                <a:gd name="T94" fmla="*/ 791 w 4960"/>
                <a:gd name="T95" fmla="*/ 301 h 1437"/>
                <a:gd name="T96" fmla="*/ 887 w 4960"/>
                <a:gd name="T97" fmla="*/ 243 h 1437"/>
                <a:gd name="T98" fmla="*/ 990 w 4960"/>
                <a:gd name="T99" fmla="*/ 191 h 1437"/>
                <a:gd name="T100" fmla="*/ 1096 w 4960"/>
                <a:gd name="T101" fmla="*/ 147 h 1437"/>
                <a:gd name="T102" fmla="*/ 1206 w 4960"/>
                <a:gd name="T103" fmla="*/ 108 h 1437"/>
                <a:gd name="T104" fmla="*/ 1351 w 4960"/>
                <a:gd name="T105" fmla="*/ 69 h 1437"/>
                <a:gd name="T106" fmla="*/ 1496 w 4960"/>
                <a:gd name="T107" fmla="*/ 40 h 1437"/>
                <a:gd name="T108" fmla="*/ 1645 w 4960"/>
                <a:gd name="T109" fmla="*/ 21 h 1437"/>
                <a:gd name="T110" fmla="*/ 1794 w 4960"/>
                <a:gd name="T111" fmla="*/ 10 h 1437"/>
                <a:gd name="T112" fmla="*/ 1954 w 4960"/>
                <a:gd name="T113" fmla="*/ 4 h 1437"/>
                <a:gd name="T114" fmla="*/ 2117 w 4960"/>
                <a:gd name="T115" fmla="*/ 2 h 1437"/>
                <a:gd name="T116" fmla="*/ 4896 w 4960"/>
                <a:gd name="T117" fmla="*/ 0 h 1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60" h="1437">
                  <a:moveTo>
                    <a:pt x="4896" y="0"/>
                  </a:moveTo>
                  <a:lnTo>
                    <a:pt x="4960" y="0"/>
                  </a:lnTo>
                  <a:lnTo>
                    <a:pt x="4935" y="46"/>
                  </a:lnTo>
                  <a:lnTo>
                    <a:pt x="4912" y="89"/>
                  </a:lnTo>
                  <a:lnTo>
                    <a:pt x="4892" y="131"/>
                  </a:lnTo>
                  <a:lnTo>
                    <a:pt x="4879" y="162"/>
                  </a:lnTo>
                  <a:lnTo>
                    <a:pt x="4860" y="181"/>
                  </a:lnTo>
                  <a:lnTo>
                    <a:pt x="4838" y="195"/>
                  </a:lnTo>
                  <a:lnTo>
                    <a:pt x="4809" y="201"/>
                  </a:lnTo>
                  <a:lnTo>
                    <a:pt x="4776" y="203"/>
                  </a:lnTo>
                  <a:lnTo>
                    <a:pt x="4287" y="201"/>
                  </a:lnTo>
                  <a:lnTo>
                    <a:pt x="3798" y="203"/>
                  </a:lnTo>
                  <a:lnTo>
                    <a:pt x="3590" y="207"/>
                  </a:lnTo>
                  <a:lnTo>
                    <a:pt x="3381" y="216"/>
                  </a:lnTo>
                  <a:lnTo>
                    <a:pt x="3172" y="234"/>
                  </a:lnTo>
                  <a:lnTo>
                    <a:pt x="2965" y="261"/>
                  </a:lnTo>
                  <a:lnTo>
                    <a:pt x="2826" y="284"/>
                  </a:lnTo>
                  <a:lnTo>
                    <a:pt x="2689" y="313"/>
                  </a:lnTo>
                  <a:lnTo>
                    <a:pt x="2554" y="350"/>
                  </a:lnTo>
                  <a:lnTo>
                    <a:pt x="2420" y="394"/>
                  </a:lnTo>
                  <a:lnTo>
                    <a:pt x="2289" y="446"/>
                  </a:lnTo>
                  <a:lnTo>
                    <a:pt x="2161" y="508"/>
                  </a:lnTo>
                  <a:lnTo>
                    <a:pt x="2047" y="576"/>
                  </a:lnTo>
                  <a:lnTo>
                    <a:pt x="1941" y="651"/>
                  </a:lnTo>
                  <a:lnTo>
                    <a:pt x="1840" y="734"/>
                  </a:lnTo>
                  <a:lnTo>
                    <a:pt x="1746" y="823"/>
                  </a:lnTo>
                  <a:lnTo>
                    <a:pt x="1660" y="921"/>
                  </a:lnTo>
                  <a:lnTo>
                    <a:pt x="1579" y="1026"/>
                  </a:lnTo>
                  <a:lnTo>
                    <a:pt x="1496" y="1151"/>
                  </a:lnTo>
                  <a:lnTo>
                    <a:pt x="1417" y="1281"/>
                  </a:lnTo>
                  <a:lnTo>
                    <a:pt x="1338" y="1410"/>
                  </a:lnTo>
                  <a:lnTo>
                    <a:pt x="1326" y="1426"/>
                  </a:lnTo>
                  <a:lnTo>
                    <a:pt x="1313" y="1433"/>
                  </a:lnTo>
                  <a:lnTo>
                    <a:pt x="1295" y="1437"/>
                  </a:lnTo>
                  <a:lnTo>
                    <a:pt x="37" y="1437"/>
                  </a:lnTo>
                  <a:lnTo>
                    <a:pt x="21" y="1435"/>
                  </a:lnTo>
                  <a:lnTo>
                    <a:pt x="0" y="1435"/>
                  </a:lnTo>
                  <a:lnTo>
                    <a:pt x="64" y="1310"/>
                  </a:lnTo>
                  <a:lnTo>
                    <a:pt x="126" y="1186"/>
                  </a:lnTo>
                  <a:lnTo>
                    <a:pt x="186" y="1061"/>
                  </a:lnTo>
                  <a:lnTo>
                    <a:pt x="247" y="937"/>
                  </a:lnTo>
                  <a:lnTo>
                    <a:pt x="315" y="817"/>
                  </a:lnTo>
                  <a:lnTo>
                    <a:pt x="389" y="701"/>
                  </a:lnTo>
                  <a:lnTo>
                    <a:pt x="458" y="607"/>
                  </a:lnTo>
                  <a:lnTo>
                    <a:pt x="533" y="520"/>
                  </a:lnTo>
                  <a:lnTo>
                    <a:pt x="615" y="440"/>
                  </a:lnTo>
                  <a:lnTo>
                    <a:pt x="700" y="367"/>
                  </a:lnTo>
                  <a:lnTo>
                    <a:pt x="791" y="301"/>
                  </a:lnTo>
                  <a:lnTo>
                    <a:pt x="887" y="243"/>
                  </a:lnTo>
                  <a:lnTo>
                    <a:pt x="990" y="191"/>
                  </a:lnTo>
                  <a:lnTo>
                    <a:pt x="1096" y="147"/>
                  </a:lnTo>
                  <a:lnTo>
                    <a:pt x="1206" y="108"/>
                  </a:lnTo>
                  <a:lnTo>
                    <a:pt x="1351" y="69"/>
                  </a:lnTo>
                  <a:lnTo>
                    <a:pt x="1496" y="40"/>
                  </a:lnTo>
                  <a:lnTo>
                    <a:pt x="1645" y="21"/>
                  </a:lnTo>
                  <a:lnTo>
                    <a:pt x="1794" y="10"/>
                  </a:lnTo>
                  <a:lnTo>
                    <a:pt x="1954" y="4"/>
                  </a:lnTo>
                  <a:lnTo>
                    <a:pt x="2117" y="2"/>
                  </a:lnTo>
                  <a:lnTo>
                    <a:pt x="4896" y="0"/>
                  </a:lnTo>
                  <a:close/>
                </a:path>
              </a:pathLst>
            </a:custGeom>
            <a:solidFill>
              <a:srgbClr val="0E6B6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8" name="Freeform 8">
              <a:extLst>
                <a:ext uri="{FF2B5EF4-FFF2-40B4-BE49-F238E27FC236}">
                  <a16:creationId xmlns:a16="http://schemas.microsoft.com/office/drawing/2014/main" id="{61144228-6360-4B55-95F5-F9B22AED9A89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5" y="643"/>
              <a:ext cx="2316" cy="1988"/>
            </a:xfrm>
            <a:custGeom>
              <a:avLst/>
              <a:gdLst>
                <a:gd name="T0" fmla="*/ 2297 w 2316"/>
                <a:gd name="T1" fmla="*/ 0 h 1988"/>
                <a:gd name="T2" fmla="*/ 2316 w 2316"/>
                <a:gd name="T3" fmla="*/ 0 h 1988"/>
                <a:gd name="T4" fmla="*/ 2250 w 2316"/>
                <a:gd name="T5" fmla="*/ 124 h 1988"/>
                <a:gd name="T6" fmla="*/ 2185 w 2316"/>
                <a:gd name="T7" fmla="*/ 245 h 1988"/>
                <a:gd name="T8" fmla="*/ 2038 w 2316"/>
                <a:gd name="T9" fmla="*/ 510 h 1988"/>
                <a:gd name="T10" fmla="*/ 1885 w 2316"/>
                <a:gd name="T11" fmla="*/ 771 h 1988"/>
                <a:gd name="T12" fmla="*/ 1726 w 2316"/>
                <a:gd name="T13" fmla="*/ 1028 h 1988"/>
                <a:gd name="T14" fmla="*/ 1560 w 2316"/>
                <a:gd name="T15" fmla="*/ 1281 h 1988"/>
                <a:gd name="T16" fmla="*/ 1496 w 2316"/>
                <a:gd name="T17" fmla="*/ 1368 h 1988"/>
                <a:gd name="T18" fmla="*/ 1431 w 2316"/>
                <a:gd name="T19" fmla="*/ 1455 h 1988"/>
                <a:gd name="T20" fmla="*/ 1361 w 2316"/>
                <a:gd name="T21" fmla="*/ 1536 h 1988"/>
                <a:gd name="T22" fmla="*/ 1286 w 2316"/>
                <a:gd name="T23" fmla="*/ 1613 h 1988"/>
                <a:gd name="T24" fmla="*/ 1205 w 2316"/>
                <a:gd name="T25" fmla="*/ 1685 h 1988"/>
                <a:gd name="T26" fmla="*/ 1118 w 2316"/>
                <a:gd name="T27" fmla="*/ 1751 h 1988"/>
                <a:gd name="T28" fmla="*/ 1036 w 2316"/>
                <a:gd name="T29" fmla="*/ 1803 h 1988"/>
                <a:gd name="T30" fmla="*/ 951 w 2316"/>
                <a:gd name="T31" fmla="*/ 1847 h 1988"/>
                <a:gd name="T32" fmla="*/ 864 w 2316"/>
                <a:gd name="T33" fmla="*/ 1884 h 1988"/>
                <a:gd name="T34" fmla="*/ 773 w 2316"/>
                <a:gd name="T35" fmla="*/ 1913 h 1988"/>
                <a:gd name="T36" fmla="*/ 683 w 2316"/>
                <a:gd name="T37" fmla="*/ 1936 h 1988"/>
                <a:gd name="T38" fmla="*/ 586 w 2316"/>
                <a:gd name="T39" fmla="*/ 1953 h 1988"/>
                <a:gd name="T40" fmla="*/ 449 w 2316"/>
                <a:gd name="T41" fmla="*/ 1971 h 1988"/>
                <a:gd name="T42" fmla="*/ 311 w 2316"/>
                <a:gd name="T43" fmla="*/ 1980 h 1988"/>
                <a:gd name="T44" fmla="*/ 172 w 2316"/>
                <a:gd name="T45" fmla="*/ 1986 h 1988"/>
                <a:gd name="T46" fmla="*/ 33 w 2316"/>
                <a:gd name="T47" fmla="*/ 1988 h 1988"/>
                <a:gd name="T48" fmla="*/ 18 w 2316"/>
                <a:gd name="T49" fmla="*/ 1988 h 1988"/>
                <a:gd name="T50" fmla="*/ 0 w 2316"/>
                <a:gd name="T51" fmla="*/ 1988 h 1988"/>
                <a:gd name="T52" fmla="*/ 8 w 2316"/>
                <a:gd name="T53" fmla="*/ 1969 h 1988"/>
                <a:gd name="T54" fmla="*/ 14 w 2316"/>
                <a:gd name="T55" fmla="*/ 1955 h 1988"/>
                <a:gd name="T56" fmla="*/ 916 w 2316"/>
                <a:gd name="T57" fmla="*/ 168 h 1988"/>
                <a:gd name="T58" fmla="*/ 928 w 2316"/>
                <a:gd name="T59" fmla="*/ 149 h 1988"/>
                <a:gd name="T60" fmla="*/ 945 w 2316"/>
                <a:gd name="T61" fmla="*/ 137 h 1988"/>
                <a:gd name="T62" fmla="*/ 967 w 2316"/>
                <a:gd name="T63" fmla="*/ 133 h 1988"/>
                <a:gd name="T64" fmla="*/ 1753 w 2316"/>
                <a:gd name="T65" fmla="*/ 54 h 1988"/>
                <a:gd name="T66" fmla="*/ 2281 w 2316"/>
                <a:gd name="T67" fmla="*/ 0 h 1988"/>
                <a:gd name="T68" fmla="*/ 2297 w 2316"/>
                <a:gd name="T69" fmla="*/ 0 h 19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316" h="1988">
                  <a:moveTo>
                    <a:pt x="2297" y="0"/>
                  </a:moveTo>
                  <a:lnTo>
                    <a:pt x="2316" y="0"/>
                  </a:lnTo>
                  <a:lnTo>
                    <a:pt x="2250" y="124"/>
                  </a:lnTo>
                  <a:lnTo>
                    <a:pt x="2185" y="245"/>
                  </a:lnTo>
                  <a:lnTo>
                    <a:pt x="2038" y="510"/>
                  </a:lnTo>
                  <a:lnTo>
                    <a:pt x="1885" y="771"/>
                  </a:lnTo>
                  <a:lnTo>
                    <a:pt x="1726" y="1028"/>
                  </a:lnTo>
                  <a:lnTo>
                    <a:pt x="1560" y="1281"/>
                  </a:lnTo>
                  <a:lnTo>
                    <a:pt x="1496" y="1368"/>
                  </a:lnTo>
                  <a:lnTo>
                    <a:pt x="1431" y="1455"/>
                  </a:lnTo>
                  <a:lnTo>
                    <a:pt x="1361" y="1536"/>
                  </a:lnTo>
                  <a:lnTo>
                    <a:pt x="1286" y="1613"/>
                  </a:lnTo>
                  <a:lnTo>
                    <a:pt x="1205" y="1685"/>
                  </a:lnTo>
                  <a:lnTo>
                    <a:pt x="1118" y="1751"/>
                  </a:lnTo>
                  <a:lnTo>
                    <a:pt x="1036" y="1803"/>
                  </a:lnTo>
                  <a:lnTo>
                    <a:pt x="951" y="1847"/>
                  </a:lnTo>
                  <a:lnTo>
                    <a:pt x="864" y="1884"/>
                  </a:lnTo>
                  <a:lnTo>
                    <a:pt x="773" y="1913"/>
                  </a:lnTo>
                  <a:lnTo>
                    <a:pt x="683" y="1936"/>
                  </a:lnTo>
                  <a:lnTo>
                    <a:pt x="586" y="1953"/>
                  </a:lnTo>
                  <a:lnTo>
                    <a:pt x="449" y="1971"/>
                  </a:lnTo>
                  <a:lnTo>
                    <a:pt x="311" y="1980"/>
                  </a:lnTo>
                  <a:lnTo>
                    <a:pt x="172" y="1986"/>
                  </a:lnTo>
                  <a:lnTo>
                    <a:pt x="33" y="1988"/>
                  </a:lnTo>
                  <a:lnTo>
                    <a:pt x="18" y="1988"/>
                  </a:lnTo>
                  <a:lnTo>
                    <a:pt x="0" y="1988"/>
                  </a:lnTo>
                  <a:lnTo>
                    <a:pt x="8" y="1969"/>
                  </a:lnTo>
                  <a:lnTo>
                    <a:pt x="14" y="1955"/>
                  </a:lnTo>
                  <a:lnTo>
                    <a:pt x="916" y="168"/>
                  </a:lnTo>
                  <a:lnTo>
                    <a:pt x="928" y="149"/>
                  </a:lnTo>
                  <a:lnTo>
                    <a:pt x="945" y="137"/>
                  </a:lnTo>
                  <a:lnTo>
                    <a:pt x="967" y="133"/>
                  </a:lnTo>
                  <a:lnTo>
                    <a:pt x="1753" y="54"/>
                  </a:lnTo>
                  <a:lnTo>
                    <a:pt x="2281" y="0"/>
                  </a:lnTo>
                  <a:lnTo>
                    <a:pt x="2297" y="0"/>
                  </a:lnTo>
                  <a:close/>
                </a:path>
              </a:pathLst>
            </a:custGeom>
            <a:solidFill>
              <a:srgbClr val="0E6B6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9" name="Freeform 9">
              <a:extLst>
                <a:ext uri="{FF2B5EF4-FFF2-40B4-BE49-F238E27FC236}">
                  <a16:creationId xmlns:a16="http://schemas.microsoft.com/office/drawing/2014/main" id="{88DFCB77-4787-41C9-BEEE-C96E24C96E8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6" y="-875"/>
              <a:ext cx="2472" cy="1029"/>
            </a:xfrm>
            <a:custGeom>
              <a:avLst/>
              <a:gdLst>
                <a:gd name="T0" fmla="*/ 2451 w 2472"/>
                <a:gd name="T1" fmla="*/ 0 h 1029"/>
                <a:gd name="T2" fmla="*/ 2472 w 2472"/>
                <a:gd name="T3" fmla="*/ 0 h 1029"/>
                <a:gd name="T4" fmla="*/ 2426 w 2472"/>
                <a:gd name="T5" fmla="*/ 94 h 1029"/>
                <a:gd name="T6" fmla="*/ 2379 w 2472"/>
                <a:gd name="T7" fmla="*/ 185 h 1029"/>
                <a:gd name="T8" fmla="*/ 1977 w 2472"/>
                <a:gd name="T9" fmla="*/ 1004 h 1029"/>
                <a:gd name="T10" fmla="*/ 1967 w 2472"/>
                <a:gd name="T11" fmla="*/ 1018 h 1029"/>
                <a:gd name="T12" fmla="*/ 1956 w 2472"/>
                <a:gd name="T13" fmla="*/ 1027 h 1029"/>
                <a:gd name="T14" fmla="*/ 1937 w 2472"/>
                <a:gd name="T15" fmla="*/ 1029 h 1029"/>
                <a:gd name="T16" fmla="*/ 23 w 2472"/>
                <a:gd name="T17" fmla="*/ 1029 h 1029"/>
                <a:gd name="T18" fmla="*/ 17 w 2472"/>
                <a:gd name="T19" fmla="*/ 1027 h 1029"/>
                <a:gd name="T20" fmla="*/ 9 w 2472"/>
                <a:gd name="T21" fmla="*/ 1027 h 1029"/>
                <a:gd name="T22" fmla="*/ 0 w 2472"/>
                <a:gd name="T23" fmla="*/ 1027 h 1029"/>
                <a:gd name="T24" fmla="*/ 48 w 2472"/>
                <a:gd name="T25" fmla="*/ 938 h 1029"/>
                <a:gd name="T26" fmla="*/ 100 w 2472"/>
                <a:gd name="T27" fmla="*/ 852 h 1029"/>
                <a:gd name="T28" fmla="*/ 152 w 2472"/>
                <a:gd name="T29" fmla="*/ 767 h 1029"/>
                <a:gd name="T30" fmla="*/ 210 w 2472"/>
                <a:gd name="T31" fmla="*/ 683 h 1029"/>
                <a:gd name="T32" fmla="*/ 270 w 2472"/>
                <a:gd name="T33" fmla="*/ 606 h 1029"/>
                <a:gd name="T34" fmla="*/ 334 w 2472"/>
                <a:gd name="T35" fmla="*/ 531 h 1029"/>
                <a:gd name="T36" fmla="*/ 404 w 2472"/>
                <a:gd name="T37" fmla="*/ 461 h 1029"/>
                <a:gd name="T38" fmla="*/ 479 w 2472"/>
                <a:gd name="T39" fmla="*/ 396 h 1029"/>
                <a:gd name="T40" fmla="*/ 560 w 2472"/>
                <a:gd name="T41" fmla="*/ 336 h 1029"/>
                <a:gd name="T42" fmla="*/ 647 w 2472"/>
                <a:gd name="T43" fmla="*/ 284 h 1029"/>
                <a:gd name="T44" fmla="*/ 744 w 2472"/>
                <a:gd name="T45" fmla="*/ 235 h 1029"/>
                <a:gd name="T46" fmla="*/ 842 w 2472"/>
                <a:gd name="T47" fmla="*/ 195 h 1029"/>
                <a:gd name="T48" fmla="*/ 941 w 2472"/>
                <a:gd name="T49" fmla="*/ 162 h 1029"/>
                <a:gd name="T50" fmla="*/ 1043 w 2472"/>
                <a:gd name="T51" fmla="*/ 133 h 1029"/>
                <a:gd name="T52" fmla="*/ 1148 w 2472"/>
                <a:gd name="T53" fmla="*/ 108 h 1029"/>
                <a:gd name="T54" fmla="*/ 1320 w 2472"/>
                <a:gd name="T55" fmla="*/ 75 h 1029"/>
                <a:gd name="T56" fmla="*/ 1492 w 2472"/>
                <a:gd name="T57" fmla="*/ 50 h 1029"/>
                <a:gd name="T58" fmla="*/ 1666 w 2472"/>
                <a:gd name="T59" fmla="*/ 32 h 1029"/>
                <a:gd name="T60" fmla="*/ 1842 w 2472"/>
                <a:gd name="T61" fmla="*/ 21 h 1029"/>
                <a:gd name="T62" fmla="*/ 2138 w 2472"/>
                <a:gd name="T63" fmla="*/ 9 h 1029"/>
                <a:gd name="T64" fmla="*/ 2433 w 2472"/>
                <a:gd name="T65" fmla="*/ 0 h 1029"/>
                <a:gd name="T66" fmla="*/ 2451 w 2472"/>
                <a:gd name="T67" fmla="*/ 0 h 10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472" h="1029">
                  <a:moveTo>
                    <a:pt x="2451" y="0"/>
                  </a:moveTo>
                  <a:lnTo>
                    <a:pt x="2472" y="0"/>
                  </a:lnTo>
                  <a:lnTo>
                    <a:pt x="2426" y="94"/>
                  </a:lnTo>
                  <a:lnTo>
                    <a:pt x="2379" y="185"/>
                  </a:lnTo>
                  <a:lnTo>
                    <a:pt x="1977" y="1004"/>
                  </a:lnTo>
                  <a:lnTo>
                    <a:pt x="1967" y="1018"/>
                  </a:lnTo>
                  <a:lnTo>
                    <a:pt x="1956" y="1027"/>
                  </a:lnTo>
                  <a:lnTo>
                    <a:pt x="1937" y="1029"/>
                  </a:lnTo>
                  <a:lnTo>
                    <a:pt x="23" y="1029"/>
                  </a:lnTo>
                  <a:lnTo>
                    <a:pt x="17" y="1027"/>
                  </a:lnTo>
                  <a:lnTo>
                    <a:pt x="9" y="1027"/>
                  </a:lnTo>
                  <a:lnTo>
                    <a:pt x="0" y="1027"/>
                  </a:lnTo>
                  <a:lnTo>
                    <a:pt x="48" y="938"/>
                  </a:lnTo>
                  <a:lnTo>
                    <a:pt x="100" y="852"/>
                  </a:lnTo>
                  <a:lnTo>
                    <a:pt x="152" y="767"/>
                  </a:lnTo>
                  <a:lnTo>
                    <a:pt x="210" y="683"/>
                  </a:lnTo>
                  <a:lnTo>
                    <a:pt x="270" y="606"/>
                  </a:lnTo>
                  <a:lnTo>
                    <a:pt x="334" y="531"/>
                  </a:lnTo>
                  <a:lnTo>
                    <a:pt x="404" y="461"/>
                  </a:lnTo>
                  <a:lnTo>
                    <a:pt x="479" y="396"/>
                  </a:lnTo>
                  <a:lnTo>
                    <a:pt x="560" y="336"/>
                  </a:lnTo>
                  <a:lnTo>
                    <a:pt x="647" y="284"/>
                  </a:lnTo>
                  <a:lnTo>
                    <a:pt x="744" y="235"/>
                  </a:lnTo>
                  <a:lnTo>
                    <a:pt x="842" y="195"/>
                  </a:lnTo>
                  <a:lnTo>
                    <a:pt x="941" y="162"/>
                  </a:lnTo>
                  <a:lnTo>
                    <a:pt x="1043" y="133"/>
                  </a:lnTo>
                  <a:lnTo>
                    <a:pt x="1148" y="108"/>
                  </a:lnTo>
                  <a:lnTo>
                    <a:pt x="1320" y="75"/>
                  </a:lnTo>
                  <a:lnTo>
                    <a:pt x="1492" y="50"/>
                  </a:lnTo>
                  <a:lnTo>
                    <a:pt x="1666" y="32"/>
                  </a:lnTo>
                  <a:lnTo>
                    <a:pt x="1842" y="21"/>
                  </a:lnTo>
                  <a:lnTo>
                    <a:pt x="2138" y="9"/>
                  </a:lnTo>
                  <a:lnTo>
                    <a:pt x="2433" y="0"/>
                  </a:lnTo>
                  <a:lnTo>
                    <a:pt x="2451" y="0"/>
                  </a:lnTo>
                  <a:close/>
                </a:path>
              </a:pathLst>
            </a:custGeom>
            <a:solidFill>
              <a:srgbClr val="0E6B6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</p:grpSp>
      <p:sp>
        <p:nvSpPr>
          <p:cNvPr id="21" name="Segnaposto numero diapositiva 5">
            <a:extLst>
              <a:ext uri="{FF2B5EF4-FFF2-40B4-BE49-F238E27FC236}">
                <a16:creationId xmlns:a16="http://schemas.microsoft.com/office/drawing/2014/main" id="{79A77BD1-CC86-49F8-A7FD-E0EB30E9AA60}"/>
              </a:ext>
            </a:extLst>
          </p:cNvPr>
          <p:cNvSpPr txBox="1">
            <a:spLocks/>
          </p:cNvSpPr>
          <p:nvPr userDrawn="1"/>
        </p:nvSpPr>
        <p:spPr>
          <a:xfrm>
            <a:off x="11718170" y="6495906"/>
            <a:ext cx="472888" cy="231173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>
            <a:defPPr>
              <a:defRPr lang="en-US"/>
            </a:defPPr>
            <a:lvl1pPr marL="0" algn="ctr" defTabSz="914400" rtl="0" eaLnBrk="1" latinLnBrk="0" hangingPunct="1">
              <a:defRPr lang="en-GB" sz="1000" b="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219170"/>
            <a:fld id="{B9D7DBFB-DCE9-42BC-A361-A0671D12ADFC}" type="slidenum">
              <a:rPr lang="it-IT" smtClean="0">
                <a:solidFill>
                  <a:schemeClr val="tx2"/>
                </a:solidFill>
              </a:rPr>
              <a:pPr defTabSz="1219170"/>
              <a:t>‹N›</a:t>
            </a:fld>
            <a:endParaRPr lang="it-IT" dirty="0">
              <a:solidFill>
                <a:schemeClr val="tx2"/>
              </a:solidFill>
            </a:endParaRPr>
          </a:p>
        </p:txBody>
      </p:sp>
      <p:sp>
        <p:nvSpPr>
          <p:cNvPr id="6" name="Segnaposto testo 5"/>
          <p:cNvSpPr>
            <a:spLocks noGrp="1"/>
          </p:cNvSpPr>
          <p:nvPr>
            <p:ph type="body" sz="quarter" idx="10" hasCustomPrompt="1"/>
          </p:nvPr>
        </p:nvSpPr>
        <p:spPr>
          <a:xfrm>
            <a:off x="407988" y="901700"/>
            <a:ext cx="11176000" cy="4903789"/>
          </a:xfrm>
        </p:spPr>
        <p:txBody>
          <a:bodyPr anchor="ctr" anchorCtr="0"/>
          <a:lstStyle>
            <a:lvl1pPr algn="ctr">
              <a:defRPr sz="1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it-IT" dirty="0"/>
              <a:t>Inserire il testo</a:t>
            </a:r>
          </a:p>
        </p:txBody>
      </p:sp>
      <p:sp>
        <p:nvSpPr>
          <p:cNvPr id="16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noFill/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bg1"/>
                </a:solidFill>
                <a:effectLst/>
              </a:defRPr>
            </a:lvl1pPr>
          </a:lstStyle>
          <a:p>
            <a:pPr defTabSz="1219170"/>
            <a:r>
              <a:rPr lang="it-IT"/>
              <a:t>Formato data GG/MM/AAAA</a:t>
            </a:r>
            <a:endParaRPr lang="it-IT" dirty="0"/>
          </a:p>
        </p:txBody>
      </p:sp>
      <p:sp>
        <p:nvSpPr>
          <p:cNvPr id="17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1"/>
                </a:solidFill>
              </a:defRPr>
            </a:lvl1pPr>
          </a:lstStyle>
          <a:p>
            <a:pPr algn="r" defTabSz="1219170"/>
            <a:r>
              <a:rPr lang="en-GB" dirty="0" err="1"/>
              <a:t>Titolo</a:t>
            </a:r>
            <a:r>
              <a:rPr lang="en-GB" dirty="0"/>
              <a:t> </a:t>
            </a:r>
            <a:r>
              <a:rPr lang="en-GB" dirty="0" err="1"/>
              <a:t>presentazione</a:t>
            </a:r>
            <a:r>
              <a:rPr lang="en-GB" dirty="0"/>
              <a:t>   I   Nome </a:t>
            </a:r>
            <a:r>
              <a:rPr lang="en-GB" dirty="0" err="1"/>
              <a:t>relatore</a:t>
            </a:r>
            <a:endParaRPr lang="en-GB" dirty="0"/>
          </a:p>
        </p:txBody>
      </p:sp>
      <p:pic>
        <p:nvPicPr>
          <p:cNvPr id="33" name="Immagine 3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800" y="6300856"/>
            <a:ext cx="1436187" cy="358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8901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58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pert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ttangolo 18">
            <a:extLst>
              <a:ext uri="{FF2B5EF4-FFF2-40B4-BE49-F238E27FC236}">
                <a16:creationId xmlns:a16="http://schemas.microsoft.com/office/drawing/2014/main" id="{CFDCDC1C-BD6A-492B-B81D-40AAD8317027}"/>
              </a:ext>
            </a:extLst>
          </p:cNvPr>
          <p:cNvSpPr/>
          <p:nvPr userDrawn="1"/>
        </p:nvSpPr>
        <p:spPr>
          <a:xfrm>
            <a:off x="11719112" y="0"/>
            <a:ext cx="47288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97705" y="1222782"/>
            <a:ext cx="7324451" cy="797251"/>
          </a:xfrm>
          <a:prstGeom prst="rect">
            <a:avLst/>
          </a:prstGeom>
          <a:noFill/>
          <a:effectLst/>
        </p:spPr>
        <p:txBody>
          <a:bodyPr vert="horz" wrap="square" lIns="0" tIns="45720" rIns="0" bIns="144000" rtlCol="0" anchor="b">
            <a:spAutoFit/>
          </a:bodyPr>
          <a:lstStyle>
            <a:lvl1pPr algn="r">
              <a:lnSpc>
                <a:spcPct val="80000"/>
              </a:lnSpc>
              <a:defRPr lang="it-IT" sz="4800"/>
            </a:lvl1pPr>
          </a:lstStyle>
          <a:p>
            <a:pPr lvl="0"/>
            <a:r>
              <a:rPr lang="it-IT" dirty="0"/>
              <a:t>COPERTINA </a:t>
            </a:r>
          </a:p>
        </p:txBody>
      </p:sp>
      <p:grpSp>
        <p:nvGrpSpPr>
          <p:cNvPr id="14" name="Group 4">
            <a:extLst>
              <a:ext uri="{FF2B5EF4-FFF2-40B4-BE49-F238E27FC236}">
                <a16:creationId xmlns:a16="http://schemas.microsoft.com/office/drawing/2014/main" id="{E4737D48-B2DB-4F53-BFC9-9F18751EDFC0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1787016" y="90427"/>
            <a:ext cx="346160" cy="234428"/>
            <a:chOff x="-560" y="-1287"/>
            <a:chExt cx="6379" cy="4320"/>
          </a:xfrm>
        </p:grpSpPr>
        <p:sp>
          <p:nvSpPr>
            <p:cNvPr id="15" name="AutoShape 3">
              <a:extLst>
                <a:ext uri="{FF2B5EF4-FFF2-40B4-BE49-F238E27FC236}">
                  <a16:creationId xmlns:a16="http://schemas.microsoft.com/office/drawing/2014/main" id="{525F0B45-3EF6-4A9D-A83E-CDB12E556535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5">
              <a:extLst>
                <a:ext uri="{FF2B5EF4-FFF2-40B4-BE49-F238E27FC236}">
                  <a16:creationId xmlns:a16="http://schemas.microsoft.com/office/drawing/2014/main" id="{DB6A0205-9830-47FC-AFEF-1EA19F148D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0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 6">
              <a:extLst>
                <a:ext uri="{FF2B5EF4-FFF2-40B4-BE49-F238E27FC236}">
                  <a16:creationId xmlns:a16="http://schemas.microsoft.com/office/drawing/2014/main" id="{A652E29C-2288-4037-A735-2C99372F7809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0" y="423"/>
              <a:ext cx="5536" cy="2610"/>
            </a:xfrm>
            <a:custGeom>
              <a:avLst/>
              <a:gdLst>
                <a:gd name="T0" fmla="*/ 5536 w 5536"/>
                <a:gd name="T1" fmla="*/ 0 h 2610"/>
                <a:gd name="T2" fmla="*/ 5470 w 5536"/>
                <a:gd name="T3" fmla="*/ 127 h 2610"/>
                <a:gd name="T4" fmla="*/ 5449 w 5536"/>
                <a:gd name="T5" fmla="*/ 139 h 2610"/>
                <a:gd name="T6" fmla="*/ 5061 w 5536"/>
                <a:gd name="T7" fmla="*/ 164 h 2610"/>
                <a:gd name="T8" fmla="*/ 4881 w 5536"/>
                <a:gd name="T9" fmla="*/ 189 h 2610"/>
                <a:gd name="T10" fmla="*/ 4722 w 5536"/>
                <a:gd name="T11" fmla="*/ 247 h 2610"/>
                <a:gd name="T12" fmla="*/ 4585 w 5536"/>
                <a:gd name="T13" fmla="*/ 336 h 2610"/>
                <a:gd name="T14" fmla="*/ 4471 w 5536"/>
                <a:gd name="T15" fmla="*/ 460 h 2610"/>
                <a:gd name="T16" fmla="*/ 4380 w 5536"/>
                <a:gd name="T17" fmla="*/ 618 h 2610"/>
                <a:gd name="T18" fmla="*/ 4338 w 5536"/>
                <a:gd name="T19" fmla="*/ 757 h 2610"/>
                <a:gd name="T20" fmla="*/ 4318 w 5536"/>
                <a:gd name="T21" fmla="*/ 902 h 2610"/>
                <a:gd name="T22" fmla="*/ 4305 w 5536"/>
                <a:gd name="T23" fmla="*/ 1107 h 2610"/>
                <a:gd name="T24" fmla="*/ 4278 w 5536"/>
                <a:gd name="T25" fmla="*/ 1312 h 2610"/>
                <a:gd name="T26" fmla="*/ 4208 w 5536"/>
                <a:gd name="T27" fmla="*/ 1538 h 2610"/>
                <a:gd name="T28" fmla="*/ 4100 w 5536"/>
                <a:gd name="T29" fmla="*/ 1768 h 2610"/>
                <a:gd name="T30" fmla="*/ 3963 w 5536"/>
                <a:gd name="T31" fmla="*/ 1971 h 2610"/>
                <a:gd name="T32" fmla="*/ 3800 w 5536"/>
                <a:gd name="T33" fmla="*/ 2146 h 2610"/>
                <a:gd name="T34" fmla="*/ 3609 w 5536"/>
                <a:gd name="T35" fmla="*/ 2293 h 2610"/>
                <a:gd name="T36" fmla="*/ 3391 w 5536"/>
                <a:gd name="T37" fmla="*/ 2413 h 2610"/>
                <a:gd name="T38" fmla="*/ 3145 w 5536"/>
                <a:gd name="T39" fmla="*/ 2504 h 2610"/>
                <a:gd name="T40" fmla="*/ 2911 w 5536"/>
                <a:gd name="T41" fmla="*/ 2552 h 2610"/>
                <a:gd name="T42" fmla="*/ 2671 w 5536"/>
                <a:gd name="T43" fmla="*/ 2585 h 2610"/>
                <a:gd name="T44" fmla="*/ 2378 w 5536"/>
                <a:gd name="T45" fmla="*/ 2608 h 2610"/>
                <a:gd name="T46" fmla="*/ 2084 w 5536"/>
                <a:gd name="T47" fmla="*/ 2608 h 2610"/>
                <a:gd name="T48" fmla="*/ 54 w 5536"/>
                <a:gd name="T49" fmla="*/ 2608 h 2610"/>
                <a:gd name="T50" fmla="*/ 0 w 5536"/>
                <a:gd name="T51" fmla="*/ 2608 h 2610"/>
                <a:gd name="T52" fmla="*/ 64 w 5536"/>
                <a:gd name="T53" fmla="*/ 2477 h 2610"/>
                <a:gd name="T54" fmla="*/ 93 w 5536"/>
                <a:gd name="T55" fmla="*/ 2436 h 2610"/>
                <a:gd name="T56" fmla="*/ 143 w 5536"/>
                <a:gd name="T57" fmla="*/ 2426 h 2610"/>
                <a:gd name="T58" fmla="*/ 1098 w 5536"/>
                <a:gd name="T59" fmla="*/ 2419 h 2610"/>
                <a:gd name="T60" fmla="*/ 1469 w 5536"/>
                <a:gd name="T61" fmla="*/ 2396 h 2610"/>
                <a:gd name="T62" fmla="*/ 1753 w 5536"/>
                <a:gd name="T63" fmla="*/ 2368 h 2610"/>
                <a:gd name="T64" fmla="*/ 1947 w 5536"/>
                <a:gd name="T65" fmla="*/ 2336 h 2610"/>
                <a:gd name="T66" fmla="*/ 2155 w 5536"/>
                <a:gd name="T67" fmla="*/ 2268 h 2610"/>
                <a:gd name="T68" fmla="*/ 2362 w 5536"/>
                <a:gd name="T69" fmla="*/ 2162 h 2610"/>
                <a:gd name="T70" fmla="*/ 2540 w 5536"/>
                <a:gd name="T71" fmla="*/ 2028 h 2610"/>
                <a:gd name="T72" fmla="*/ 2687 w 5536"/>
                <a:gd name="T73" fmla="*/ 1866 h 2610"/>
                <a:gd name="T74" fmla="*/ 2807 w 5536"/>
                <a:gd name="T75" fmla="*/ 1675 h 2610"/>
                <a:gd name="T76" fmla="*/ 2896 w 5536"/>
                <a:gd name="T77" fmla="*/ 1453 h 2610"/>
                <a:gd name="T78" fmla="*/ 3064 w 5536"/>
                <a:gd name="T79" fmla="*/ 881 h 2610"/>
                <a:gd name="T80" fmla="*/ 3108 w 5536"/>
                <a:gd name="T81" fmla="*/ 732 h 2610"/>
                <a:gd name="T82" fmla="*/ 3170 w 5536"/>
                <a:gd name="T83" fmla="*/ 591 h 2610"/>
                <a:gd name="T84" fmla="*/ 3290 w 5536"/>
                <a:gd name="T85" fmla="*/ 423 h 2610"/>
                <a:gd name="T86" fmla="*/ 3431 w 5536"/>
                <a:gd name="T87" fmla="*/ 288 h 2610"/>
                <a:gd name="T88" fmla="*/ 3595 w 5536"/>
                <a:gd name="T89" fmla="*/ 187 h 2610"/>
                <a:gd name="T90" fmla="*/ 3785 w 5536"/>
                <a:gd name="T91" fmla="*/ 122 h 2610"/>
                <a:gd name="T92" fmla="*/ 4003 w 5536"/>
                <a:gd name="T93" fmla="*/ 91 h 2610"/>
                <a:gd name="T94" fmla="*/ 4235 w 5536"/>
                <a:gd name="T95" fmla="*/ 79 h 2610"/>
                <a:gd name="T96" fmla="*/ 5498 w 5536"/>
                <a:gd name="T97" fmla="*/ 0 h 2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5536" h="2610">
                  <a:moveTo>
                    <a:pt x="5515" y="0"/>
                  </a:moveTo>
                  <a:lnTo>
                    <a:pt x="5536" y="0"/>
                  </a:lnTo>
                  <a:lnTo>
                    <a:pt x="5503" y="66"/>
                  </a:lnTo>
                  <a:lnTo>
                    <a:pt x="5470" y="127"/>
                  </a:lnTo>
                  <a:lnTo>
                    <a:pt x="5463" y="135"/>
                  </a:lnTo>
                  <a:lnTo>
                    <a:pt x="5449" y="139"/>
                  </a:lnTo>
                  <a:lnTo>
                    <a:pt x="5436" y="141"/>
                  </a:lnTo>
                  <a:lnTo>
                    <a:pt x="5061" y="164"/>
                  </a:lnTo>
                  <a:lnTo>
                    <a:pt x="4968" y="172"/>
                  </a:lnTo>
                  <a:lnTo>
                    <a:pt x="4881" y="189"/>
                  </a:lnTo>
                  <a:lnTo>
                    <a:pt x="4798" y="214"/>
                  </a:lnTo>
                  <a:lnTo>
                    <a:pt x="4722" y="247"/>
                  </a:lnTo>
                  <a:lnTo>
                    <a:pt x="4651" y="288"/>
                  </a:lnTo>
                  <a:lnTo>
                    <a:pt x="4585" y="336"/>
                  </a:lnTo>
                  <a:lnTo>
                    <a:pt x="4525" y="394"/>
                  </a:lnTo>
                  <a:lnTo>
                    <a:pt x="4471" y="460"/>
                  </a:lnTo>
                  <a:lnTo>
                    <a:pt x="4423" y="535"/>
                  </a:lnTo>
                  <a:lnTo>
                    <a:pt x="4380" y="618"/>
                  </a:lnTo>
                  <a:lnTo>
                    <a:pt x="4353" y="686"/>
                  </a:lnTo>
                  <a:lnTo>
                    <a:pt x="4338" y="757"/>
                  </a:lnTo>
                  <a:lnTo>
                    <a:pt x="4326" y="829"/>
                  </a:lnTo>
                  <a:lnTo>
                    <a:pt x="4318" y="902"/>
                  </a:lnTo>
                  <a:lnTo>
                    <a:pt x="4311" y="1004"/>
                  </a:lnTo>
                  <a:lnTo>
                    <a:pt x="4305" y="1107"/>
                  </a:lnTo>
                  <a:lnTo>
                    <a:pt x="4295" y="1209"/>
                  </a:lnTo>
                  <a:lnTo>
                    <a:pt x="4278" y="1312"/>
                  </a:lnTo>
                  <a:lnTo>
                    <a:pt x="4253" y="1412"/>
                  </a:lnTo>
                  <a:lnTo>
                    <a:pt x="4208" y="1538"/>
                  </a:lnTo>
                  <a:lnTo>
                    <a:pt x="4158" y="1656"/>
                  </a:lnTo>
                  <a:lnTo>
                    <a:pt x="4100" y="1768"/>
                  </a:lnTo>
                  <a:lnTo>
                    <a:pt x="4034" y="1872"/>
                  </a:lnTo>
                  <a:lnTo>
                    <a:pt x="3963" y="1971"/>
                  </a:lnTo>
                  <a:lnTo>
                    <a:pt x="3885" y="2061"/>
                  </a:lnTo>
                  <a:lnTo>
                    <a:pt x="3800" y="2146"/>
                  </a:lnTo>
                  <a:lnTo>
                    <a:pt x="3708" y="2224"/>
                  </a:lnTo>
                  <a:lnTo>
                    <a:pt x="3609" y="2293"/>
                  </a:lnTo>
                  <a:lnTo>
                    <a:pt x="3503" y="2357"/>
                  </a:lnTo>
                  <a:lnTo>
                    <a:pt x="3391" y="2413"/>
                  </a:lnTo>
                  <a:lnTo>
                    <a:pt x="3271" y="2461"/>
                  </a:lnTo>
                  <a:lnTo>
                    <a:pt x="3145" y="2504"/>
                  </a:lnTo>
                  <a:lnTo>
                    <a:pt x="3029" y="2533"/>
                  </a:lnTo>
                  <a:lnTo>
                    <a:pt x="2911" y="2552"/>
                  </a:lnTo>
                  <a:lnTo>
                    <a:pt x="2791" y="2569"/>
                  </a:lnTo>
                  <a:lnTo>
                    <a:pt x="2671" y="2585"/>
                  </a:lnTo>
                  <a:lnTo>
                    <a:pt x="2525" y="2602"/>
                  </a:lnTo>
                  <a:lnTo>
                    <a:pt x="2378" y="2608"/>
                  </a:lnTo>
                  <a:lnTo>
                    <a:pt x="2231" y="2610"/>
                  </a:lnTo>
                  <a:lnTo>
                    <a:pt x="2084" y="2608"/>
                  </a:lnTo>
                  <a:lnTo>
                    <a:pt x="1937" y="2608"/>
                  </a:lnTo>
                  <a:lnTo>
                    <a:pt x="54" y="2608"/>
                  </a:lnTo>
                  <a:lnTo>
                    <a:pt x="0" y="2608"/>
                  </a:lnTo>
                  <a:lnTo>
                    <a:pt x="0" y="2608"/>
                  </a:lnTo>
                  <a:lnTo>
                    <a:pt x="33" y="2540"/>
                  </a:lnTo>
                  <a:lnTo>
                    <a:pt x="64" y="2477"/>
                  </a:lnTo>
                  <a:lnTo>
                    <a:pt x="75" y="2452"/>
                  </a:lnTo>
                  <a:lnTo>
                    <a:pt x="93" y="2436"/>
                  </a:lnTo>
                  <a:lnTo>
                    <a:pt x="114" y="2428"/>
                  </a:lnTo>
                  <a:lnTo>
                    <a:pt x="143" y="2426"/>
                  </a:lnTo>
                  <a:lnTo>
                    <a:pt x="621" y="2426"/>
                  </a:lnTo>
                  <a:lnTo>
                    <a:pt x="1098" y="2419"/>
                  </a:lnTo>
                  <a:lnTo>
                    <a:pt x="1284" y="2409"/>
                  </a:lnTo>
                  <a:lnTo>
                    <a:pt x="1469" y="2396"/>
                  </a:lnTo>
                  <a:lnTo>
                    <a:pt x="1655" y="2378"/>
                  </a:lnTo>
                  <a:lnTo>
                    <a:pt x="1753" y="2368"/>
                  </a:lnTo>
                  <a:lnTo>
                    <a:pt x="1850" y="2355"/>
                  </a:lnTo>
                  <a:lnTo>
                    <a:pt x="1947" y="2336"/>
                  </a:lnTo>
                  <a:lnTo>
                    <a:pt x="2043" y="2311"/>
                  </a:lnTo>
                  <a:lnTo>
                    <a:pt x="2155" y="2268"/>
                  </a:lnTo>
                  <a:lnTo>
                    <a:pt x="2264" y="2218"/>
                  </a:lnTo>
                  <a:lnTo>
                    <a:pt x="2362" y="2162"/>
                  </a:lnTo>
                  <a:lnTo>
                    <a:pt x="2455" y="2098"/>
                  </a:lnTo>
                  <a:lnTo>
                    <a:pt x="2540" y="2028"/>
                  </a:lnTo>
                  <a:lnTo>
                    <a:pt x="2617" y="1951"/>
                  </a:lnTo>
                  <a:lnTo>
                    <a:pt x="2687" y="1866"/>
                  </a:lnTo>
                  <a:lnTo>
                    <a:pt x="2751" y="1773"/>
                  </a:lnTo>
                  <a:lnTo>
                    <a:pt x="2807" y="1675"/>
                  </a:lnTo>
                  <a:lnTo>
                    <a:pt x="2855" y="1569"/>
                  </a:lnTo>
                  <a:lnTo>
                    <a:pt x="2896" y="1453"/>
                  </a:lnTo>
                  <a:lnTo>
                    <a:pt x="2983" y="1167"/>
                  </a:lnTo>
                  <a:lnTo>
                    <a:pt x="3064" y="881"/>
                  </a:lnTo>
                  <a:lnTo>
                    <a:pt x="3085" y="805"/>
                  </a:lnTo>
                  <a:lnTo>
                    <a:pt x="3108" y="732"/>
                  </a:lnTo>
                  <a:lnTo>
                    <a:pt x="3135" y="661"/>
                  </a:lnTo>
                  <a:lnTo>
                    <a:pt x="3170" y="591"/>
                  </a:lnTo>
                  <a:lnTo>
                    <a:pt x="3226" y="502"/>
                  </a:lnTo>
                  <a:lnTo>
                    <a:pt x="3290" y="423"/>
                  </a:lnTo>
                  <a:lnTo>
                    <a:pt x="3358" y="351"/>
                  </a:lnTo>
                  <a:lnTo>
                    <a:pt x="3431" y="288"/>
                  </a:lnTo>
                  <a:lnTo>
                    <a:pt x="3510" y="234"/>
                  </a:lnTo>
                  <a:lnTo>
                    <a:pt x="3595" y="187"/>
                  </a:lnTo>
                  <a:lnTo>
                    <a:pt x="3688" y="151"/>
                  </a:lnTo>
                  <a:lnTo>
                    <a:pt x="3785" y="122"/>
                  </a:lnTo>
                  <a:lnTo>
                    <a:pt x="3887" y="102"/>
                  </a:lnTo>
                  <a:lnTo>
                    <a:pt x="4003" y="91"/>
                  </a:lnTo>
                  <a:lnTo>
                    <a:pt x="4119" y="85"/>
                  </a:lnTo>
                  <a:lnTo>
                    <a:pt x="4235" y="79"/>
                  </a:lnTo>
                  <a:lnTo>
                    <a:pt x="4923" y="35"/>
                  </a:lnTo>
                  <a:lnTo>
                    <a:pt x="5498" y="0"/>
                  </a:lnTo>
                  <a:lnTo>
                    <a:pt x="5515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Freeform 7">
              <a:extLst>
                <a:ext uri="{FF2B5EF4-FFF2-40B4-BE49-F238E27FC236}">
                  <a16:creationId xmlns:a16="http://schemas.microsoft.com/office/drawing/2014/main" id="{3DEB9809-C89A-4A58-9A81-ABAF9CE315F0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" y="-1283"/>
              <a:ext cx="4960" cy="1437"/>
            </a:xfrm>
            <a:custGeom>
              <a:avLst/>
              <a:gdLst>
                <a:gd name="T0" fmla="*/ 4896 w 4960"/>
                <a:gd name="T1" fmla="*/ 0 h 1437"/>
                <a:gd name="T2" fmla="*/ 4960 w 4960"/>
                <a:gd name="T3" fmla="*/ 0 h 1437"/>
                <a:gd name="T4" fmla="*/ 4935 w 4960"/>
                <a:gd name="T5" fmla="*/ 46 h 1437"/>
                <a:gd name="T6" fmla="*/ 4912 w 4960"/>
                <a:gd name="T7" fmla="*/ 89 h 1437"/>
                <a:gd name="T8" fmla="*/ 4892 w 4960"/>
                <a:gd name="T9" fmla="*/ 131 h 1437"/>
                <a:gd name="T10" fmla="*/ 4879 w 4960"/>
                <a:gd name="T11" fmla="*/ 162 h 1437"/>
                <a:gd name="T12" fmla="*/ 4860 w 4960"/>
                <a:gd name="T13" fmla="*/ 181 h 1437"/>
                <a:gd name="T14" fmla="*/ 4838 w 4960"/>
                <a:gd name="T15" fmla="*/ 195 h 1437"/>
                <a:gd name="T16" fmla="*/ 4809 w 4960"/>
                <a:gd name="T17" fmla="*/ 201 h 1437"/>
                <a:gd name="T18" fmla="*/ 4776 w 4960"/>
                <a:gd name="T19" fmla="*/ 203 h 1437"/>
                <a:gd name="T20" fmla="*/ 4287 w 4960"/>
                <a:gd name="T21" fmla="*/ 201 h 1437"/>
                <a:gd name="T22" fmla="*/ 3798 w 4960"/>
                <a:gd name="T23" fmla="*/ 203 h 1437"/>
                <a:gd name="T24" fmla="*/ 3590 w 4960"/>
                <a:gd name="T25" fmla="*/ 207 h 1437"/>
                <a:gd name="T26" fmla="*/ 3381 w 4960"/>
                <a:gd name="T27" fmla="*/ 216 h 1437"/>
                <a:gd name="T28" fmla="*/ 3172 w 4960"/>
                <a:gd name="T29" fmla="*/ 234 h 1437"/>
                <a:gd name="T30" fmla="*/ 2965 w 4960"/>
                <a:gd name="T31" fmla="*/ 261 h 1437"/>
                <a:gd name="T32" fmla="*/ 2826 w 4960"/>
                <a:gd name="T33" fmla="*/ 284 h 1437"/>
                <a:gd name="T34" fmla="*/ 2689 w 4960"/>
                <a:gd name="T35" fmla="*/ 313 h 1437"/>
                <a:gd name="T36" fmla="*/ 2554 w 4960"/>
                <a:gd name="T37" fmla="*/ 350 h 1437"/>
                <a:gd name="T38" fmla="*/ 2420 w 4960"/>
                <a:gd name="T39" fmla="*/ 394 h 1437"/>
                <a:gd name="T40" fmla="*/ 2289 w 4960"/>
                <a:gd name="T41" fmla="*/ 446 h 1437"/>
                <a:gd name="T42" fmla="*/ 2161 w 4960"/>
                <a:gd name="T43" fmla="*/ 508 h 1437"/>
                <a:gd name="T44" fmla="*/ 2047 w 4960"/>
                <a:gd name="T45" fmla="*/ 576 h 1437"/>
                <a:gd name="T46" fmla="*/ 1941 w 4960"/>
                <a:gd name="T47" fmla="*/ 651 h 1437"/>
                <a:gd name="T48" fmla="*/ 1840 w 4960"/>
                <a:gd name="T49" fmla="*/ 734 h 1437"/>
                <a:gd name="T50" fmla="*/ 1746 w 4960"/>
                <a:gd name="T51" fmla="*/ 823 h 1437"/>
                <a:gd name="T52" fmla="*/ 1660 w 4960"/>
                <a:gd name="T53" fmla="*/ 921 h 1437"/>
                <a:gd name="T54" fmla="*/ 1579 w 4960"/>
                <a:gd name="T55" fmla="*/ 1026 h 1437"/>
                <a:gd name="T56" fmla="*/ 1496 w 4960"/>
                <a:gd name="T57" fmla="*/ 1151 h 1437"/>
                <a:gd name="T58" fmla="*/ 1417 w 4960"/>
                <a:gd name="T59" fmla="*/ 1281 h 1437"/>
                <a:gd name="T60" fmla="*/ 1338 w 4960"/>
                <a:gd name="T61" fmla="*/ 1410 h 1437"/>
                <a:gd name="T62" fmla="*/ 1326 w 4960"/>
                <a:gd name="T63" fmla="*/ 1426 h 1437"/>
                <a:gd name="T64" fmla="*/ 1313 w 4960"/>
                <a:gd name="T65" fmla="*/ 1433 h 1437"/>
                <a:gd name="T66" fmla="*/ 1295 w 4960"/>
                <a:gd name="T67" fmla="*/ 1437 h 1437"/>
                <a:gd name="T68" fmla="*/ 37 w 4960"/>
                <a:gd name="T69" fmla="*/ 1437 h 1437"/>
                <a:gd name="T70" fmla="*/ 21 w 4960"/>
                <a:gd name="T71" fmla="*/ 1435 h 1437"/>
                <a:gd name="T72" fmla="*/ 0 w 4960"/>
                <a:gd name="T73" fmla="*/ 1435 h 1437"/>
                <a:gd name="T74" fmla="*/ 64 w 4960"/>
                <a:gd name="T75" fmla="*/ 1310 h 1437"/>
                <a:gd name="T76" fmla="*/ 126 w 4960"/>
                <a:gd name="T77" fmla="*/ 1186 h 1437"/>
                <a:gd name="T78" fmla="*/ 186 w 4960"/>
                <a:gd name="T79" fmla="*/ 1061 h 1437"/>
                <a:gd name="T80" fmla="*/ 247 w 4960"/>
                <a:gd name="T81" fmla="*/ 937 h 1437"/>
                <a:gd name="T82" fmla="*/ 315 w 4960"/>
                <a:gd name="T83" fmla="*/ 817 h 1437"/>
                <a:gd name="T84" fmla="*/ 389 w 4960"/>
                <a:gd name="T85" fmla="*/ 701 h 1437"/>
                <a:gd name="T86" fmla="*/ 458 w 4960"/>
                <a:gd name="T87" fmla="*/ 607 h 1437"/>
                <a:gd name="T88" fmla="*/ 533 w 4960"/>
                <a:gd name="T89" fmla="*/ 520 h 1437"/>
                <a:gd name="T90" fmla="*/ 615 w 4960"/>
                <a:gd name="T91" fmla="*/ 440 h 1437"/>
                <a:gd name="T92" fmla="*/ 700 w 4960"/>
                <a:gd name="T93" fmla="*/ 367 h 1437"/>
                <a:gd name="T94" fmla="*/ 791 w 4960"/>
                <a:gd name="T95" fmla="*/ 301 h 1437"/>
                <a:gd name="T96" fmla="*/ 887 w 4960"/>
                <a:gd name="T97" fmla="*/ 243 h 1437"/>
                <a:gd name="T98" fmla="*/ 990 w 4960"/>
                <a:gd name="T99" fmla="*/ 191 h 1437"/>
                <a:gd name="T100" fmla="*/ 1096 w 4960"/>
                <a:gd name="T101" fmla="*/ 147 h 1437"/>
                <a:gd name="T102" fmla="*/ 1206 w 4960"/>
                <a:gd name="T103" fmla="*/ 108 h 1437"/>
                <a:gd name="T104" fmla="*/ 1351 w 4960"/>
                <a:gd name="T105" fmla="*/ 69 h 1437"/>
                <a:gd name="T106" fmla="*/ 1496 w 4960"/>
                <a:gd name="T107" fmla="*/ 40 h 1437"/>
                <a:gd name="T108" fmla="*/ 1645 w 4960"/>
                <a:gd name="T109" fmla="*/ 21 h 1437"/>
                <a:gd name="T110" fmla="*/ 1794 w 4960"/>
                <a:gd name="T111" fmla="*/ 10 h 1437"/>
                <a:gd name="T112" fmla="*/ 1954 w 4960"/>
                <a:gd name="T113" fmla="*/ 4 h 1437"/>
                <a:gd name="T114" fmla="*/ 2117 w 4960"/>
                <a:gd name="T115" fmla="*/ 2 h 1437"/>
                <a:gd name="T116" fmla="*/ 4896 w 4960"/>
                <a:gd name="T117" fmla="*/ 0 h 1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60" h="1437">
                  <a:moveTo>
                    <a:pt x="4896" y="0"/>
                  </a:moveTo>
                  <a:lnTo>
                    <a:pt x="4960" y="0"/>
                  </a:lnTo>
                  <a:lnTo>
                    <a:pt x="4935" y="46"/>
                  </a:lnTo>
                  <a:lnTo>
                    <a:pt x="4912" y="89"/>
                  </a:lnTo>
                  <a:lnTo>
                    <a:pt x="4892" y="131"/>
                  </a:lnTo>
                  <a:lnTo>
                    <a:pt x="4879" y="162"/>
                  </a:lnTo>
                  <a:lnTo>
                    <a:pt x="4860" y="181"/>
                  </a:lnTo>
                  <a:lnTo>
                    <a:pt x="4838" y="195"/>
                  </a:lnTo>
                  <a:lnTo>
                    <a:pt x="4809" y="201"/>
                  </a:lnTo>
                  <a:lnTo>
                    <a:pt x="4776" y="203"/>
                  </a:lnTo>
                  <a:lnTo>
                    <a:pt x="4287" y="201"/>
                  </a:lnTo>
                  <a:lnTo>
                    <a:pt x="3798" y="203"/>
                  </a:lnTo>
                  <a:lnTo>
                    <a:pt x="3590" y="207"/>
                  </a:lnTo>
                  <a:lnTo>
                    <a:pt x="3381" y="216"/>
                  </a:lnTo>
                  <a:lnTo>
                    <a:pt x="3172" y="234"/>
                  </a:lnTo>
                  <a:lnTo>
                    <a:pt x="2965" y="261"/>
                  </a:lnTo>
                  <a:lnTo>
                    <a:pt x="2826" y="284"/>
                  </a:lnTo>
                  <a:lnTo>
                    <a:pt x="2689" y="313"/>
                  </a:lnTo>
                  <a:lnTo>
                    <a:pt x="2554" y="350"/>
                  </a:lnTo>
                  <a:lnTo>
                    <a:pt x="2420" y="394"/>
                  </a:lnTo>
                  <a:lnTo>
                    <a:pt x="2289" y="446"/>
                  </a:lnTo>
                  <a:lnTo>
                    <a:pt x="2161" y="508"/>
                  </a:lnTo>
                  <a:lnTo>
                    <a:pt x="2047" y="576"/>
                  </a:lnTo>
                  <a:lnTo>
                    <a:pt x="1941" y="651"/>
                  </a:lnTo>
                  <a:lnTo>
                    <a:pt x="1840" y="734"/>
                  </a:lnTo>
                  <a:lnTo>
                    <a:pt x="1746" y="823"/>
                  </a:lnTo>
                  <a:lnTo>
                    <a:pt x="1660" y="921"/>
                  </a:lnTo>
                  <a:lnTo>
                    <a:pt x="1579" y="1026"/>
                  </a:lnTo>
                  <a:lnTo>
                    <a:pt x="1496" y="1151"/>
                  </a:lnTo>
                  <a:lnTo>
                    <a:pt x="1417" y="1281"/>
                  </a:lnTo>
                  <a:lnTo>
                    <a:pt x="1338" y="1410"/>
                  </a:lnTo>
                  <a:lnTo>
                    <a:pt x="1326" y="1426"/>
                  </a:lnTo>
                  <a:lnTo>
                    <a:pt x="1313" y="1433"/>
                  </a:lnTo>
                  <a:lnTo>
                    <a:pt x="1295" y="1437"/>
                  </a:lnTo>
                  <a:lnTo>
                    <a:pt x="37" y="1437"/>
                  </a:lnTo>
                  <a:lnTo>
                    <a:pt x="21" y="1435"/>
                  </a:lnTo>
                  <a:lnTo>
                    <a:pt x="0" y="1435"/>
                  </a:lnTo>
                  <a:lnTo>
                    <a:pt x="64" y="1310"/>
                  </a:lnTo>
                  <a:lnTo>
                    <a:pt x="126" y="1186"/>
                  </a:lnTo>
                  <a:lnTo>
                    <a:pt x="186" y="1061"/>
                  </a:lnTo>
                  <a:lnTo>
                    <a:pt x="247" y="937"/>
                  </a:lnTo>
                  <a:lnTo>
                    <a:pt x="315" y="817"/>
                  </a:lnTo>
                  <a:lnTo>
                    <a:pt x="389" y="701"/>
                  </a:lnTo>
                  <a:lnTo>
                    <a:pt x="458" y="607"/>
                  </a:lnTo>
                  <a:lnTo>
                    <a:pt x="533" y="520"/>
                  </a:lnTo>
                  <a:lnTo>
                    <a:pt x="615" y="440"/>
                  </a:lnTo>
                  <a:lnTo>
                    <a:pt x="700" y="367"/>
                  </a:lnTo>
                  <a:lnTo>
                    <a:pt x="791" y="301"/>
                  </a:lnTo>
                  <a:lnTo>
                    <a:pt x="887" y="243"/>
                  </a:lnTo>
                  <a:lnTo>
                    <a:pt x="990" y="191"/>
                  </a:lnTo>
                  <a:lnTo>
                    <a:pt x="1096" y="147"/>
                  </a:lnTo>
                  <a:lnTo>
                    <a:pt x="1206" y="108"/>
                  </a:lnTo>
                  <a:lnTo>
                    <a:pt x="1351" y="69"/>
                  </a:lnTo>
                  <a:lnTo>
                    <a:pt x="1496" y="40"/>
                  </a:lnTo>
                  <a:lnTo>
                    <a:pt x="1645" y="21"/>
                  </a:lnTo>
                  <a:lnTo>
                    <a:pt x="1794" y="10"/>
                  </a:lnTo>
                  <a:lnTo>
                    <a:pt x="1954" y="4"/>
                  </a:lnTo>
                  <a:lnTo>
                    <a:pt x="2117" y="2"/>
                  </a:lnTo>
                  <a:lnTo>
                    <a:pt x="4896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Freeform 8">
              <a:extLst>
                <a:ext uri="{FF2B5EF4-FFF2-40B4-BE49-F238E27FC236}">
                  <a16:creationId xmlns:a16="http://schemas.microsoft.com/office/drawing/2014/main" id="{E1355289-BE5F-41B1-954C-B78211E4669F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5" y="643"/>
              <a:ext cx="2316" cy="1988"/>
            </a:xfrm>
            <a:custGeom>
              <a:avLst/>
              <a:gdLst>
                <a:gd name="T0" fmla="*/ 2297 w 2316"/>
                <a:gd name="T1" fmla="*/ 0 h 1988"/>
                <a:gd name="T2" fmla="*/ 2316 w 2316"/>
                <a:gd name="T3" fmla="*/ 0 h 1988"/>
                <a:gd name="T4" fmla="*/ 2250 w 2316"/>
                <a:gd name="T5" fmla="*/ 124 h 1988"/>
                <a:gd name="T6" fmla="*/ 2185 w 2316"/>
                <a:gd name="T7" fmla="*/ 245 h 1988"/>
                <a:gd name="T8" fmla="*/ 2038 w 2316"/>
                <a:gd name="T9" fmla="*/ 510 h 1988"/>
                <a:gd name="T10" fmla="*/ 1885 w 2316"/>
                <a:gd name="T11" fmla="*/ 771 h 1988"/>
                <a:gd name="T12" fmla="*/ 1726 w 2316"/>
                <a:gd name="T13" fmla="*/ 1028 h 1988"/>
                <a:gd name="T14" fmla="*/ 1560 w 2316"/>
                <a:gd name="T15" fmla="*/ 1281 h 1988"/>
                <a:gd name="T16" fmla="*/ 1496 w 2316"/>
                <a:gd name="T17" fmla="*/ 1368 h 1988"/>
                <a:gd name="T18" fmla="*/ 1431 w 2316"/>
                <a:gd name="T19" fmla="*/ 1455 h 1988"/>
                <a:gd name="T20" fmla="*/ 1361 w 2316"/>
                <a:gd name="T21" fmla="*/ 1536 h 1988"/>
                <a:gd name="T22" fmla="*/ 1286 w 2316"/>
                <a:gd name="T23" fmla="*/ 1613 h 1988"/>
                <a:gd name="T24" fmla="*/ 1205 w 2316"/>
                <a:gd name="T25" fmla="*/ 1685 h 1988"/>
                <a:gd name="T26" fmla="*/ 1118 w 2316"/>
                <a:gd name="T27" fmla="*/ 1751 h 1988"/>
                <a:gd name="T28" fmla="*/ 1036 w 2316"/>
                <a:gd name="T29" fmla="*/ 1803 h 1988"/>
                <a:gd name="T30" fmla="*/ 951 w 2316"/>
                <a:gd name="T31" fmla="*/ 1847 h 1988"/>
                <a:gd name="T32" fmla="*/ 864 w 2316"/>
                <a:gd name="T33" fmla="*/ 1884 h 1988"/>
                <a:gd name="T34" fmla="*/ 773 w 2316"/>
                <a:gd name="T35" fmla="*/ 1913 h 1988"/>
                <a:gd name="T36" fmla="*/ 683 w 2316"/>
                <a:gd name="T37" fmla="*/ 1936 h 1988"/>
                <a:gd name="T38" fmla="*/ 586 w 2316"/>
                <a:gd name="T39" fmla="*/ 1953 h 1988"/>
                <a:gd name="T40" fmla="*/ 449 w 2316"/>
                <a:gd name="T41" fmla="*/ 1971 h 1988"/>
                <a:gd name="T42" fmla="*/ 311 w 2316"/>
                <a:gd name="T43" fmla="*/ 1980 h 1988"/>
                <a:gd name="T44" fmla="*/ 172 w 2316"/>
                <a:gd name="T45" fmla="*/ 1986 h 1988"/>
                <a:gd name="T46" fmla="*/ 33 w 2316"/>
                <a:gd name="T47" fmla="*/ 1988 h 1988"/>
                <a:gd name="T48" fmla="*/ 18 w 2316"/>
                <a:gd name="T49" fmla="*/ 1988 h 1988"/>
                <a:gd name="T50" fmla="*/ 0 w 2316"/>
                <a:gd name="T51" fmla="*/ 1988 h 1988"/>
                <a:gd name="T52" fmla="*/ 8 w 2316"/>
                <a:gd name="T53" fmla="*/ 1969 h 1988"/>
                <a:gd name="T54" fmla="*/ 14 w 2316"/>
                <a:gd name="T55" fmla="*/ 1955 h 1988"/>
                <a:gd name="T56" fmla="*/ 916 w 2316"/>
                <a:gd name="T57" fmla="*/ 168 h 1988"/>
                <a:gd name="T58" fmla="*/ 928 w 2316"/>
                <a:gd name="T59" fmla="*/ 149 h 1988"/>
                <a:gd name="T60" fmla="*/ 945 w 2316"/>
                <a:gd name="T61" fmla="*/ 137 h 1988"/>
                <a:gd name="T62" fmla="*/ 967 w 2316"/>
                <a:gd name="T63" fmla="*/ 133 h 1988"/>
                <a:gd name="T64" fmla="*/ 1753 w 2316"/>
                <a:gd name="T65" fmla="*/ 54 h 1988"/>
                <a:gd name="T66" fmla="*/ 2281 w 2316"/>
                <a:gd name="T67" fmla="*/ 0 h 1988"/>
                <a:gd name="T68" fmla="*/ 2297 w 2316"/>
                <a:gd name="T69" fmla="*/ 0 h 19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316" h="1988">
                  <a:moveTo>
                    <a:pt x="2297" y="0"/>
                  </a:moveTo>
                  <a:lnTo>
                    <a:pt x="2316" y="0"/>
                  </a:lnTo>
                  <a:lnTo>
                    <a:pt x="2250" y="124"/>
                  </a:lnTo>
                  <a:lnTo>
                    <a:pt x="2185" y="245"/>
                  </a:lnTo>
                  <a:lnTo>
                    <a:pt x="2038" y="510"/>
                  </a:lnTo>
                  <a:lnTo>
                    <a:pt x="1885" y="771"/>
                  </a:lnTo>
                  <a:lnTo>
                    <a:pt x="1726" y="1028"/>
                  </a:lnTo>
                  <a:lnTo>
                    <a:pt x="1560" y="1281"/>
                  </a:lnTo>
                  <a:lnTo>
                    <a:pt x="1496" y="1368"/>
                  </a:lnTo>
                  <a:lnTo>
                    <a:pt x="1431" y="1455"/>
                  </a:lnTo>
                  <a:lnTo>
                    <a:pt x="1361" y="1536"/>
                  </a:lnTo>
                  <a:lnTo>
                    <a:pt x="1286" y="1613"/>
                  </a:lnTo>
                  <a:lnTo>
                    <a:pt x="1205" y="1685"/>
                  </a:lnTo>
                  <a:lnTo>
                    <a:pt x="1118" y="1751"/>
                  </a:lnTo>
                  <a:lnTo>
                    <a:pt x="1036" y="1803"/>
                  </a:lnTo>
                  <a:lnTo>
                    <a:pt x="951" y="1847"/>
                  </a:lnTo>
                  <a:lnTo>
                    <a:pt x="864" y="1884"/>
                  </a:lnTo>
                  <a:lnTo>
                    <a:pt x="773" y="1913"/>
                  </a:lnTo>
                  <a:lnTo>
                    <a:pt x="683" y="1936"/>
                  </a:lnTo>
                  <a:lnTo>
                    <a:pt x="586" y="1953"/>
                  </a:lnTo>
                  <a:lnTo>
                    <a:pt x="449" y="1971"/>
                  </a:lnTo>
                  <a:lnTo>
                    <a:pt x="311" y="1980"/>
                  </a:lnTo>
                  <a:lnTo>
                    <a:pt x="172" y="1986"/>
                  </a:lnTo>
                  <a:lnTo>
                    <a:pt x="33" y="1988"/>
                  </a:lnTo>
                  <a:lnTo>
                    <a:pt x="18" y="1988"/>
                  </a:lnTo>
                  <a:lnTo>
                    <a:pt x="0" y="1988"/>
                  </a:lnTo>
                  <a:lnTo>
                    <a:pt x="8" y="1969"/>
                  </a:lnTo>
                  <a:lnTo>
                    <a:pt x="14" y="1955"/>
                  </a:lnTo>
                  <a:lnTo>
                    <a:pt x="916" y="168"/>
                  </a:lnTo>
                  <a:lnTo>
                    <a:pt x="928" y="149"/>
                  </a:lnTo>
                  <a:lnTo>
                    <a:pt x="945" y="137"/>
                  </a:lnTo>
                  <a:lnTo>
                    <a:pt x="967" y="133"/>
                  </a:lnTo>
                  <a:lnTo>
                    <a:pt x="1753" y="54"/>
                  </a:lnTo>
                  <a:lnTo>
                    <a:pt x="2281" y="0"/>
                  </a:lnTo>
                  <a:lnTo>
                    <a:pt x="2297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Freeform 9">
              <a:extLst>
                <a:ext uri="{FF2B5EF4-FFF2-40B4-BE49-F238E27FC236}">
                  <a16:creationId xmlns:a16="http://schemas.microsoft.com/office/drawing/2014/main" id="{8A815911-1EC8-4303-988F-6009E820B58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6" y="-875"/>
              <a:ext cx="2472" cy="1029"/>
            </a:xfrm>
            <a:custGeom>
              <a:avLst/>
              <a:gdLst>
                <a:gd name="T0" fmla="*/ 2451 w 2472"/>
                <a:gd name="T1" fmla="*/ 0 h 1029"/>
                <a:gd name="T2" fmla="*/ 2472 w 2472"/>
                <a:gd name="T3" fmla="*/ 0 h 1029"/>
                <a:gd name="T4" fmla="*/ 2426 w 2472"/>
                <a:gd name="T5" fmla="*/ 94 h 1029"/>
                <a:gd name="T6" fmla="*/ 2379 w 2472"/>
                <a:gd name="T7" fmla="*/ 185 h 1029"/>
                <a:gd name="T8" fmla="*/ 1977 w 2472"/>
                <a:gd name="T9" fmla="*/ 1004 h 1029"/>
                <a:gd name="T10" fmla="*/ 1967 w 2472"/>
                <a:gd name="T11" fmla="*/ 1018 h 1029"/>
                <a:gd name="T12" fmla="*/ 1956 w 2472"/>
                <a:gd name="T13" fmla="*/ 1027 h 1029"/>
                <a:gd name="T14" fmla="*/ 1937 w 2472"/>
                <a:gd name="T15" fmla="*/ 1029 h 1029"/>
                <a:gd name="T16" fmla="*/ 23 w 2472"/>
                <a:gd name="T17" fmla="*/ 1029 h 1029"/>
                <a:gd name="T18" fmla="*/ 17 w 2472"/>
                <a:gd name="T19" fmla="*/ 1027 h 1029"/>
                <a:gd name="T20" fmla="*/ 9 w 2472"/>
                <a:gd name="T21" fmla="*/ 1027 h 1029"/>
                <a:gd name="T22" fmla="*/ 0 w 2472"/>
                <a:gd name="T23" fmla="*/ 1027 h 1029"/>
                <a:gd name="T24" fmla="*/ 48 w 2472"/>
                <a:gd name="T25" fmla="*/ 938 h 1029"/>
                <a:gd name="T26" fmla="*/ 100 w 2472"/>
                <a:gd name="T27" fmla="*/ 852 h 1029"/>
                <a:gd name="T28" fmla="*/ 152 w 2472"/>
                <a:gd name="T29" fmla="*/ 767 h 1029"/>
                <a:gd name="T30" fmla="*/ 210 w 2472"/>
                <a:gd name="T31" fmla="*/ 683 h 1029"/>
                <a:gd name="T32" fmla="*/ 270 w 2472"/>
                <a:gd name="T33" fmla="*/ 606 h 1029"/>
                <a:gd name="T34" fmla="*/ 334 w 2472"/>
                <a:gd name="T35" fmla="*/ 531 h 1029"/>
                <a:gd name="T36" fmla="*/ 404 w 2472"/>
                <a:gd name="T37" fmla="*/ 461 h 1029"/>
                <a:gd name="T38" fmla="*/ 479 w 2472"/>
                <a:gd name="T39" fmla="*/ 396 h 1029"/>
                <a:gd name="T40" fmla="*/ 560 w 2472"/>
                <a:gd name="T41" fmla="*/ 336 h 1029"/>
                <a:gd name="T42" fmla="*/ 647 w 2472"/>
                <a:gd name="T43" fmla="*/ 284 h 1029"/>
                <a:gd name="T44" fmla="*/ 744 w 2472"/>
                <a:gd name="T45" fmla="*/ 235 h 1029"/>
                <a:gd name="T46" fmla="*/ 842 w 2472"/>
                <a:gd name="T47" fmla="*/ 195 h 1029"/>
                <a:gd name="T48" fmla="*/ 941 w 2472"/>
                <a:gd name="T49" fmla="*/ 162 h 1029"/>
                <a:gd name="T50" fmla="*/ 1043 w 2472"/>
                <a:gd name="T51" fmla="*/ 133 h 1029"/>
                <a:gd name="T52" fmla="*/ 1148 w 2472"/>
                <a:gd name="T53" fmla="*/ 108 h 1029"/>
                <a:gd name="T54" fmla="*/ 1320 w 2472"/>
                <a:gd name="T55" fmla="*/ 75 h 1029"/>
                <a:gd name="T56" fmla="*/ 1492 w 2472"/>
                <a:gd name="T57" fmla="*/ 50 h 1029"/>
                <a:gd name="T58" fmla="*/ 1666 w 2472"/>
                <a:gd name="T59" fmla="*/ 32 h 1029"/>
                <a:gd name="T60" fmla="*/ 1842 w 2472"/>
                <a:gd name="T61" fmla="*/ 21 h 1029"/>
                <a:gd name="T62" fmla="*/ 2138 w 2472"/>
                <a:gd name="T63" fmla="*/ 9 h 1029"/>
                <a:gd name="T64" fmla="*/ 2433 w 2472"/>
                <a:gd name="T65" fmla="*/ 0 h 1029"/>
                <a:gd name="T66" fmla="*/ 2451 w 2472"/>
                <a:gd name="T67" fmla="*/ 0 h 10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472" h="1029">
                  <a:moveTo>
                    <a:pt x="2451" y="0"/>
                  </a:moveTo>
                  <a:lnTo>
                    <a:pt x="2472" y="0"/>
                  </a:lnTo>
                  <a:lnTo>
                    <a:pt x="2426" y="94"/>
                  </a:lnTo>
                  <a:lnTo>
                    <a:pt x="2379" y="185"/>
                  </a:lnTo>
                  <a:lnTo>
                    <a:pt x="1977" y="1004"/>
                  </a:lnTo>
                  <a:lnTo>
                    <a:pt x="1967" y="1018"/>
                  </a:lnTo>
                  <a:lnTo>
                    <a:pt x="1956" y="1027"/>
                  </a:lnTo>
                  <a:lnTo>
                    <a:pt x="1937" y="1029"/>
                  </a:lnTo>
                  <a:lnTo>
                    <a:pt x="23" y="1029"/>
                  </a:lnTo>
                  <a:lnTo>
                    <a:pt x="17" y="1027"/>
                  </a:lnTo>
                  <a:lnTo>
                    <a:pt x="9" y="1027"/>
                  </a:lnTo>
                  <a:lnTo>
                    <a:pt x="0" y="1027"/>
                  </a:lnTo>
                  <a:lnTo>
                    <a:pt x="48" y="938"/>
                  </a:lnTo>
                  <a:lnTo>
                    <a:pt x="100" y="852"/>
                  </a:lnTo>
                  <a:lnTo>
                    <a:pt x="152" y="767"/>
                  </a:lnTo>
                  <a:lnTo>
                    <a:pt x="210" y="683"/>
                  </a:lnTo>
                  <a:lnTo>
                    <a:pt x="270" y="606"/>
                  </a:lnTo>
                  <a:lnTo>
                    <a:pt x="334" y="531"/>
                  </a:lnTo>
                  <a:lnTo>
                    <a:pt x="404" y="461"/>
                  </a:lnTo>
                  <a:lnTo>
                    <a:pt x="479" y="396"/>
                  </a:lnTo>
                  <a:lnTo>
                    <a:pt x="560" y="336"/>
                  </a:lnTo>
                  <a:lnTo>
                    <a:pt x="647" y="284"/>
                  </a:lnTo>
                  <a:lnTo>
                    <a:pt x="744" y="235"/>
                  </a:lnTo>
                  <a:lnTo>
                    <a:pt x="842" y="195"/>
                  </a:lnTo>
                  <a:lnTo>
                    <a:pt x="941" y="162"/>
                  </a:lnTo>
                  <a:lnTo>
                    <a:pt x="1043" y="133"/>
                  </a:lnTo>
                  <a:lnTo>
                    <a:pt x="1148" y="108"/>
                  </a:lnTo>
                  <a:lnTo>
                    <a:pt x="1320" y="75"/>
                  </a:lnTo>
                  <a:lnTo>
                    <a:pt x="1492" y="50"/>
                  </a:lnTo>
                  <a:lnTo>
                    <a:pt x="1666" y="32"/>
                  </a:lnTo>
                  <a:lnTo>
                    <a:pt x="1842" y="21"/>
                  </a:lnTo>
                  <a:lnTo>
                    <a:pt x="2138" y="9"/>
                  </a:lnTo>
                  <a:lnTo>
                    <a:pt x="2433" y="0"/>
                  </a:lnTo>
                  <a:lnTo>
                    <a:pt x="2451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3" name="Segnaposto testo 3"/>
          <p:cNvSpPr>
            <a:spLocks noGrp="1"/>
          </p:cNvSpPr>
          <p:nvPr>
            <p:ph type="body" sz="quarter" idx="10" hasCustomPrompt="1"/>
          </p:nvPr>
        </p:nvSpPr>
        <p:spPr>
          <a:xfrm>
            <a:off x="6144162" y="2027528"/>
            <a:ext cx="5185489" cy="634771"/>
          </a:xfrm>
          <a:prstGeom prst="rect">
            <a:avLst/>
          </a:prstGeom>
          <a:noFill/>
          <a:effectLst/>
        </p:spPr>
        <p:txBody>
          <a:bodyPr vert="horz" wrap="square" lIns="0" tIns="45720" rIns="0" bIns="144000" rtlCol="0" anchor="t">
            <a:spAutoFit/>
          </a:bodyPr>
          <a:lstStyle>
            <a:lvl1pPr algn="r">
              <a:defRPr lang="it-IT" sz="32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r">
              <a:spcBef>
                <a:spcPct val="0"/>
              </a:spcBef>
            </a:pPr>
            <a:r>
              <a:rPr lang="it-IT" dirty="0"/>
              <a:t>Sottotitolo 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quarter" idx="11" hasCustomPrompt="1"/>
          </p:nvPr>
        </p:nvSpPr>
        <p:spPr>
          <a:xfrm>
            <a:off x="9768609" y="2880103"/>
            <a:ext cx="1553547" cy="322467"/>
          </a:xfrm>
          <a:prstGeom prst="rect">
            <a:avLst/>
          </a:prstGeom>
        </p:spPr>
        <p:txBody>
          <a:bodyPr lIns="0" rIns="0"/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it-IT" dirty="0"/>
              <a:t>00 Mese 0000</a:t>
            </a:r>
          </a:p>
        </p:txBody>
      </p:sp>
      <p:pic>
        <p:nvPicPr>
          <p:cNvPr id="21" name="Immagine 2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800" y="6300856"/>
            <a:ext cx="1436187" cy="358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157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olo Sott. e contenuto testo Bullet Point 20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20pt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E039BC0C-CF88-8949-86AB-999C6D80F16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368" y="1577975"/>
            <a:ext cx="11176620" cy="4227513"/>
          </a:xfrm>
          <a:prstGeom prst="rect">
            <a:avLst/>
          </a:prstGeom>
        </p:spPr>
        <p:txBody>
          <a:bodyPr/>
          <a:lstStyle>
            <a:lvl1pPr marL="182563" indent="-182563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2000"/>
            </a:lvl1pPr>
            <a:lvl2pPr marL="628650" indent="-176213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800"/>
            </a:lvl2pPr>
            <a:lvl3pPr marL="1076325" indent="-180975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600"/>
            </a:lvl3pPr>
            <a:lvl4pPr marL="1524000" indent="-180975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400"/>
            </a:lvl4pPr>
            <a:lvl5pPr marL="1971675" indent="-176213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200"/>
            </a:lvl5pPr>
          </a:lstStyle>
          <a:p>
            <a:pPr lvl="0"/>
            <a:r>
              <a:rPr lang="it-IT" dirty="0"/>
              <a:t>Testo Calibri 20pt</a:t>
            </a:r>
          </a:p>
          <a:p>
            <a:pPr lvl="1"/>
            <a:r>
              <a:rPr lang="it-IT" dirty="0"/>
              <a:t>Secondo livello 18pt</a:t>
            </a:r>
          </a:p>
          <a:p>
            <a:pPr lvl="2"/>
            <a:r>
              <a:rPr lang="it-IT" dirty="0"/>
              <a:t>Terzo livello 16pt</a:t>
            </a:r>
          </a:p>
          <a:p>
            <a:pPr lvl="3"/>
            <a:r>
              <a:rPr lang="it-IT" dirty="0"/>
              <a:t>Quarto livello 14pt</a:t>
            </a:r>
          </a:p>
          <a:p>
            <a:pPr lvl="4"/>
            <a:r>
              <a:rPr lang="it-IT" dirty="0"/>
              <a:t>Quinto livello 12pt</a:t>
            </a:r>
          </a:p>
        </p:txBody>
      </p:sp>
      <p:sp>
        <p:nvSpPr>
          <p:cNvPr id="6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defTabSz="1219170"/>
            <a:r>
              <a:rPr lang="it-IT"/>
              <a:t>Formato data GG/MM/AAAA</a:t>
            </a:r>
            <a:endParaRPr lang="en-GB" dirty="0"/>
          </a:p>
        </p:txBody>
      </p:sp>
      <p:sp>
        <p:nvSpPr>
          <p:cNvPr id="7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algn="r" defTabSz="1219170"/>
            <a:r>
              <a:rPr lang="en-GB"/>
              <a:t>Titolo presentazione   </a:t>
            </a:r>
            <a:r>
              <a:rPr lang="en-GB">
                <a:solidFill>
                  <a:schemeClr val="tx2"/>
                </a:solidFill>
              </a:rPr>
              <a:t>I</a:t>
            </a:r>
            <a:r>
              <a:rPr lang="en-GB"/>
              <a:t>   Nome relatore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77024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pertina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egnaposto immagine 2">
            <a:extLst>
              <a:ext uri="{FF2B5EF4-FFF2-40B4-BE49-F238E27FC236}">
                <a16:creationId xmlns:a16="http://schemas.microsoft.com/office/drawing/2014/main" id="{3659AF68-753C-5E40-9289-006DB5C1620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1719112" cy="6858000"/>
          </a:xfrm>
          <a:prstGeom prst="rect">
            <a:avLst/>
          </a:prstGeom>
          <a:solidFill>
            <a:schemeClr val="bg1"/>
          </a:solidFill>
        </p:spPr>
        <p:txBody>
          <a:bodyPr/>
          <a:lstStyle/>
          <a:p>
            <a:endParaRPr lang="it-IT" dirty="0"/>
          </a:p>
        </p:txBody>
      </p:sp>
      <p:sp>
        <p:nvSpPr>
          <p:cNvPr id="19" name="Rettangolo 18">
            <a:extLst>
              <a:ext uri="{FF2B5EF4-FFF2-40B4-BE49-F238E27FC236}">
                <a16:creationId xmlns:a16="http://schemas.microsoft.com/office/drawing/2014/main" id="{CFDCDC1C-BD6A-492B-B81D-40AAD8317027}"/>
              </a:ext>
            </a:extLst>
          </p:cNvPr>
          <p:cNvSpPr/>
          <p:nvPr userDrawn="1"/>
        </p:nvSpPr>
        <p:spPr>
          <a:xfrm>
            <a:off x="11719112" y="0"/>
            <a:ext cx="47288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4">
            <a:extLst>
              <a:ext uri="{FF2B5EF4-FFF2-40B4-BE49-F238E27FC236}">
                <a16:creationId xmlns:a16="http://schemas.microsoft.com/office/drawing/2014/main" id="{E4737D48-B2DB-4F53-BFC9-9F18751EDFC0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1787016" y="90427"/>
            <a:ext cx="346160" cy="234428"/>
            <a:chOff x="-560" y="-1287"/>
            <a:chExt cx="6379" cy="4320"/>
          </a:xfrm>
        </p:grpSpPr>
        <p:sp>
          <p:nvSpPr>
            <p:cNvPr id="15" name="AutoShape 3">
              <a:extLst>
                <a:ext uri="{FF2B5EF4-FFF2-40B4-BE49-F238E27FC236}">
                  <a16:creationId xmlns:a16="http://schemas.microsoft.com/office/drawing/2014/main" id="{525F0B45-3EF6-4A9D-A83E-CDB12E556535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5">
              <a:extLst>
                <a:ext uri="{FF2B5EF4-FFF2-40B4-BE49-F238E27FC236}">
                  <a16:creationId xmlns:a16="http://schemas.microsoft.com/office/drawing/2014/main" id="{DB6A0205-9830-47FC-AFEF-1EA19F148D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0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 6">
              <a:extLst>
                <a:ext uri="{FF2B5EF4-FFF2-40B4-BE49-F238E27FC236}">
                  <a16:creationId xmlns:a16="http://schemas.microsoft.com/office/drawing/2014/main" id="{A652E29C-2288-4037-A735-2C99372F7809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0" y="423"/>
              <a:ext cx="5536" cy="2610"/>
            </a:xfrm>
            <a:custGeom>
              <a:avLst/>
              <a:gdLst>
                <a:gd name="T0" fmla="*/ 5536 w 5536"/>
                <a:gd name="T1" fmla="*/ 0 h 2610"/>
                <a:gd name="T2" fmla="*/ 5470 w 5536"/>
                <a:gd name="T3" fmla="*/ 127 h 2610"/>
                <a:gd name="T4" fmla="*/ 5449 w 5536"/>
                <a:gd name="T5" fmla="*/ 139 h 2610"/>
                <a:gd name="T6" fmla="*/ 5061 w 5536"/>
                <a:gd name="T7" fmla="*/ 164 h 2610"/>
                <a:gd name="T8" fmla="*/ 4881 w 5536"/>
                <a:gd name="T9" fmla="*/ 189 h 2610"/>
                <a:gd name="T10" fmla="*/ 4722 w 5536"/>
                <a:gd name="T11" fmla="*/ 247 h 2610"/>
                <a:gd name="T12" fmla="*/ 4585 w 5536"/>
                <a:gd name="T13" fmla="*/ 336 h 2610"/>
                <a:gd name="T14" fmla="*/ 4471 w 5536"/>
                <a:gd name="T15" fmla="*/ 460 h 2610"/>
                <a:gd name="T16" fmla="*/ 4380 w 5536"/>
                <a:gd name="T17" fmla="*/ 618 h 2610"/>
                <a:gd name="T18" fmla="*/ 4338 w 5536"/>
                <a:gd name="T19" fmla="*/ 757 h 2610"/>
                <a:gd name="T20" fmla="*/ 4318 w 5536"/>
                <a:gd name="T21" fmla="*/ 902 h 2610"/>
                <a:gd name="T22" fmla="*/ 4305 w 5536"/>
                <a:gd name="T23" fmla="*/ 1107 h 2610"/>
                <a:gd name="T24" fmla="*/ 4278 w 5536"/>
                <a:gd name="T25" fmla="*/ 1312 h 2610"/>
                <a:gd name="T26" fmla="*/ 4208 w 5536"/>
                <a:gd name="T27" fmla="*/ 1538 h 2610"/>
                <a:gd name="T28" fmla="*/ 4100 w 5536"/>
                <a:gd name="T29" fmla="*/ 1768 h 2610"/>
                <a:gd name="T30" fmla="*/ 3963 w 5536"/>
                <a:gd name="T31" fmla="*/ 1971 h 2610"/>
                <a:gd name="T32" fmla="*/ 3800 w 5536"/>
                <a:gd name="T33" fmla="*/ 2146 h 2610"/>
                <a:gd name="T34" fmla="*/ 3609 w 5536"/>
                <a:gd name="T35" fmla="*/ 2293 h 2610"/>
                <a:gd name="T36" fmla="*/ 3391 w 5536"/>
                <a:gd name="T37" fmla="*/ 2413 h 2610"/>
                <a:gd name="T38" fmla="*/ 3145 w 5536"/>
                <a:gd name="T39" fmla="*/ 2504 h 2610"/>
                <a:gd name="T40" fmla="*/ 2911 w 5536"/>
                <a:gd name="T41" fmla="*/ 2552 h 2610"/>
                <a:gd name="T42" fmla="*/ 2671 w 5536"/>
                <a:gd name="T43" fmla="*/ 2585 h 2610"/>
                <a:gd name="T44" fmla="*/ 2378 w 5536"/>
                <a:gd name="T45" fmla="*/ 2608 h 2610"/>
                <a:gd name="T46" fmla="*/ 2084 w 5536"/>
                <a:gd name="T47" fmla="*/ 2608 h 2610"/>
                <a:gd name="T48" fmla="*/ 54 w 5536"/>
                <a:gd name="T49" fmla="*/ 2608 h 2610"/>
                <a:gd name="T50" fmla="*/ 0 w 5536"/>
                <a:gd name="T51" fmla="*/ 2608 h 2610"/>
                <a:gd name="T52" fmla="*/ 64 w 5536"/>
                <a:gd name="T53" fmla="*/ 2477 h 2610"/>
                <a:gd name="T54" fmla="*/ 93 w 5536"/>
                <a:gd name="T55" fmla="*/ 2436 h 2610"/>
                <a:gd name="T56" fmla="*/ 143 w 5536"/>
                <a:gd name="T57" fmla="*/ 2426 h 2610"/>
                <a:gd name="T58" fmla="*/ 1098 w 5536"/>
                <a:gd name="T59" fmla="*/ 2419 h 2610"/>
                <a:gd name="T60" fmla="*/ 1469 w 5536"/>
                <a:gd name="T61" fmla="*/ 2396 h 2610"/>
                <a:gd name="T62" fmla="*/ 1753 w 5536"/>
                <a:gd name="T63" fmla="*/ 2368 h 2610"/>
                <a:gd name="T64" fmla="*/ 1947 w 5536"/>
                <a:gd name="T65" fmla="*/ 2336 h 2610"/>
                <a:gd name="T66" fmla="*/ 2155 w 5536"/>
                <a:gd name="T67" fmla="*/ 2268 h 2610"/>
                <a:gd name="T68" fmla="*/ 2362 w 5536"/>
                <a:gd name="T69" fmla="*/ 2162 h 2610"/>
                <a:gd name="T70" fmla="*/ 2540 w 5536"/>
                <a:gd name="T71" fmla="*/ 2028 h 2610"/>
                <a:gd name="T72" fmla="*/ 2687 w 5536"/>
                <a:gd name="T73" fmla="*/ 1866 h 2610"/>
                <a:gd name="T74" fmla="*/ 2807 w 5536"/>
                <a:gd name="T75" fmla="*/ 1675 h 2610"/>
                <a:gd name="T76" fmla="*/ 2896 w 5536"/>
                <a:gd name="T77" fmla="*/ 1453 h 2610"/>
                <a:gd name="T78" fmla="*/ 3064 w 5536"/>
                <a:gd name="T79" fmla="*/ 881 h 2610"/>
                <a:gd name="T80" fmla="*/ 3108 w 5536"/>
                <a:gd name="T81" fmla="*/ 732 h 2610"/>
                <a:gd name="T82" fmla="*/ 3170 w 5536"/>
                <a:gd name="T83" fmla="*/ 591 h 2610"/>
                <a:gd name="T84" fmla="*/ 3290 w 5536"/>
                <a:gd name="T85" fmla="*/ 423 h 2610"/>
                <a:gd name="T86" fmla="*/ 3431 w 5536"/>
                <a:gd name="T87" fmla="*/ 288 h 2610"/>
                <a:gd name="T88" fmla="*/ 3595 w 5536"/>
                <a:gd name="T89" fmla="*/ 187 h 2610"/>
                <a:gd name="T90" fmla="*/ 3785 w 5536"/>
                <a:gd name="T91" fmla="*/ 122 h 2610"/>
                <a:gd name="T92" fmla="*/ 4003 w 5536"/>
                <a:gd name="T93" fmla="*/ 91 h 2610"/>
                <a:gd name="T94" fmla="*/ 4235 w 5536"/>
                <a:gd name="T95" fmla="*/ 79 h 2610"/>
                <a:gd name="T96" fmla="*/ 5498 w 5536"/>
                <a:gd name="T97" fmla="*/ 0 h 2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5536" h="2610">
                  <a:moveTo>
                    <a:pt x="5515" y="0"/>
                  </a:moveTo>
                  <a:lnTo>
                    <a:pt x="5536" y="0"/>
                  </a:lnTo>
                  <a:lnTo>
                    <a:pt x="5503" y="66"/>
                  </a:lnTo>
                  <a:lnTo>
                    <a:pt x="5470" y="127"/>
                  </a:lnTo>
                  <a:lnTo>
                    <a:pt x="5463" y="135"/>
                  </a:lnTo>
                  <a:lnTo>
                    <a:pt x="5449" y="139"/>
                  </a:lnTo>
                  <a:lnTo>
                    <a:pt x="5436" y="141"/>
                  </a:lnTo>
                  <a:lnTo>
                    <a:pt x="5061" y="164"/>
                  </a:lnTo>
                  <a:lnTo>
                    <a:pt x="4968" y="172"/>
                  </a:lnTo>
                  <a:lnTo>
                    <a:pt x="4881" y="189"/>
                  </a:lnTo>
                  <a:lnTo>
                    <a:pt x="4798" y="214"/>
                  </a:lnTo>
                  <a:lnTo>
                    <a:pt x="4722" y="247"/>
                  </a:lnTo>
                  <a:lnTo>
                    <a:pt x="4651" y="288"/>
                  </a:lnTo>
                  <a:lnTo>
                    <a:pt x="4585" y="336"/>
                  </a:lnTo>
                  <a:lnTo>
                    <a:pt x="4525" y="394"/>
                  </a:lnTo>
                  <a:lnTo>
                    <a:pt x="4471" y="460"/>
                  </a:lnTo>
                  <a:lnTo>
                    <a:pt x="4423" y="535"/>
                  </a:lnTo>
                  <a:lnTo>
                    <a:pt x="4380" y="618"/>
                  </a:lnTo>
                  <a:lnTo>
                    <a:pt x="4353" y="686"/>
                  </a:lnTo>
                  <a:lnTo>
                    <a:pt x="4338" y="757"/>
                  </a:lnTo>
                  <a:lnTo>
                    <a:pt x="4326" y="829"/>
                  </a:lnTo>
                  <a:lnTo>
                    <a:pt x="4318" y="902"/>
                  </a:lnTo>
                  <a:lnTo>
                    <a:pt x="4311" y="1004"/>
                  </a:lnTo>
                  <a:lnTo>
                    <a:pt x="4305" y="1107"/>
                  </a:lnTo>
                  <a:lnTo>
                    <a:pt x="4295" y="1209"/>
                  </a:lnTo>
                  <a:lnTo>
                    <a:pt x="4278" y="1312"/>
                  </a:lnTo>
                  <a:lnTo>
                    <a:pt x="4253" y="1412"/>
                  </a:lnTo>
                  <a:lnTo>
                    <a:pt x="4208" y="1538"/>
                  </a:lnTo>
                  <a:lnTo>
                    <a:pt x="4158" y="1656"/>
                  </a:lnTo>
                  <a:lnTo>
                    <a:pt x="4100" y="1768"/>
                  </a:lnTo>
                  <a:lnTo>
                    <a:pt x="4034" y="1872"/>
                  </a:lnTo>
                  <a:lnTo>
                    <a:pt x="3963" y="1971"/>
                  </a:lnTo>
                  <a:lnTo>
                    <a:pt x="3885" y="2061"/>
                  </a:lnTo>
                  <a:lnTo>
                    <a:pt x="3800" y="2146"/>
                  </a:lnTo>
                  <a:lnTo>
                    <a:pt x="3708" y="2224"/>
                  </a:lnTo>
                  <a:lnTo>
                    <a:pt x="3609" y="2293"/>
                  </a:lnTo>
                  <a:lnTo>
                    <a:pt x="3503" y="2357"/>
                  </a:lnTo>
                  <a:lnTo>
                    <a:pt x="3391" y="2413"/>
                  </a:lnTo>
                  <a:lnTo>
                    <a:pt x="3271" y="2461"/>
                  </a:lnTo>
                  <a:lnTo>
                    <a:pt x="3145" y="2504"/>
                  </a:lnTo>
                  <a:lnTo>
                    <a:pt x="3029" y="2533"/>
                  </a:lnTo>
                  <a:lnTo>
                    <a:pt x="2911" y="2552"/>
                  </a:lnTo>
                  <a:lnTo>
                    <a:pt x="2791" y="2569"/>
                  </a:lnTo>
                  <a:lnTo>
                    <a:pt x="2671" y="2585"/>
                  </a:lnTo>
                  <a:lnTo>
                    <a:pt x="2525" y="2602"/>
                  </a:lnTo>
                  <a:lnTo>
                    <a:pt x="2378" y="2608"/>
                  </a:lnTo>
                  <a:lnTo>
                    <a:pt x="2231" y="2610"/>
                  </a:lnTo>
                  <a:lnTo>
                    <a:pt x="2084" y="2608"/>
                  </a:lnTo>
                  <a:lnTo>
                    <a:pt x="1937" y="2608"/>
                  </a:lnTo>
                  <a:lnTo>
                    <a:pt x="54" y="2608"/>
                  </a:lnTo>
                  <a:lnTo>
                    <a:pt x="0" y="2608"/>
                  </a:lnTo>
                  <a:lnTo>
                    <a:pt x="0" y="2608"/>
                  </a:lnTo>
                  <a:lnTo>
                    <a:pt x="33" y="2540"/>
                  </a:lnTo>
                  <a:lnTo>
                    <a:pt x="64" y="2477"/>
                  </a:lnTo>
                  <a:lnTo>
                    <a:pt x="75" y="2452"/>
                  </a:lnTo>
                  <a:lnTo>
                    <a:pt x="93" y="2436"/>
                  </a:lnTo>
                  <a:lnTo>
                    <a:pt x="114" y="2428"/>
                  </a:lnTo>
                  <a:lnTo>
                    <a:pt x="143" y="2426"/>
                  </a:lnTo>
                  <a:lnTo>
                    <a:pt x="621" y="2426"/>
                  </a:lnTo>
                  <a:lnTo>
                    <a:pt x="1098" y="2419"/>
                  </a:lnTo>
                  <a:lnTo>
                    <a:pt x="1284" y="2409"/>
                  </a:lnTo>
                  <a:lnTo>
                    <a:pt x="1469" y="2396"/>
                  </a:lnTo>
                  <a:lnTo>
                    <a:pt x="1655" y="2378"/>
                  </a:lnTo>
                  <a:lnTo>
                    <a:pt x="1753" y="2368"/>
                  </a:lnTo>
                  <a:lnTo>
                    <a:pt x="1850" y="2355"/>
                  </a:lnTo>
                  <a:lnTo>
                    <a:pt x="1947" y="2336"/>
                  </a:lnTo>
                  <a:lnTo>
                    <a:pt x="2043" y="2311"/>
                  </a:lnTo>
                  <a:lnTo>
                    <a:pt x="2155" y="2268"/>
                  </a:lnTo>
                  <a:lnTo>
                    <a:pt x="2264" y="2218"/>
                  </a:lnTo>
                  <a:lnTo>
                    <a:pt x="2362" y="2162"/>
                  </a:lnTo>
                  <a:lnTo>
                    <a:pt x="2455" y="2098"/>
                  </a:lnTo>
                  <a:lnTo>
                    <a:pt x="2540" y="2028"/>
                  </a:lnTo>
                  <a:lnTo>
                    <a:pt x="2617" y="1951"/>
                  </a:lnTo>
                  <a:lnTo>
                    <a:pt x="2687" y="1866"/>
                  </a:lnTo>
                  <a:lnTo>
                    <a:pt x="2751" y="1773"/>
                  </a:lnTo>
                  <a:lnTo>
                    <a:pt x="2807" y="1675"/>
                  </a:lnTo>
                  <a:lnTo>
                    <a:pt x="2855" y="1569"/>
                  </a:lnTo>
                  <a:lnTo>
                    <a:pt x="2896" y="1453"/>
                  </a:lnTo>
                  <a:lnTo>
                    <a:pt x="2983" y="1167"/>
                  </a:lnTo>
                  <a:lnTo>
                    <a:pt x="3064" y="881"/>
                  </a:lnTo>
                  <a:lnTo>
                    <a:pt x="3085" y="805"/>
                  </a:lnTo>
                  <a:lnTo>
                    <a:pt x="3108" y="732"/>
                  </a:lnTo>
                  <a:lnTo>
                    <a:pt x="3135" y="661"/>
                  </a:lnTo>
                  <a:lnTo>
                    <a:pt x="3170" y="591"/>
                  </a:lnTo>
                  <a:lnTo>
                    <a:pt x="3226" y="502"/>
                  </a:lnTo>
                  <a:lnTo>
                    <a:pt x="3290" y="423"/>
                  </a:lnTo>
                  <a:lnTo>
                    <a:pt x="3358" y="351"/>
                  </a:lnTo>
                  <a:lnTo>
                    <a:pt x="3431" y="288"/>
                  </a:lnTo>
                  <a:lnTo>
                    <a:pt x="3510" y="234"/>
                  </a:lnTo>
                  <a:lnTo>
                    <a:pt x="3595" y="187"/>
                  </a:lnTo>
                  <a:lnTo>
                    <a:pt x="3688" y="151"/>
                  </a:lnTo>
                  <a:lnTo>
                    <a:pt x="3785" y="122"/>
                  </a:lnTo>
                  <a:lnTo>
                    <a:pt x="3887" y="102"/>
                  </a:lnTo>
                  <a:lnTo>
                    <a:pt x="4003" y="91"/>
                  </a:lnTo>
                  <a:lnTo>
                    <a:pt x="4119" y="85"/>
                  </a:lnTo>
                  <a:lnTo>
                    <a:pt x="4235" y="79"/>
                  </a:lnTo>
                  <a:lnTo>
                    <a:pt x="4923" y="35"/>
                  </a:lnTo>
                  <a:lnTo>
                    <a:pt x="5498" y="0"/>
                  </a:lnTo>
                  <a:lnTo>
                    <a:pt x="5515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Freeform 7">
              <a:extLst>
                <a:ext uri="{FF2B5EF4-FFF2-40B4-BE49-F238E27FC236}">
                  <a16:creationId xmlns:a16="http://schemas.microsoft.com/office/drawing/2014/main" id="{3DEB9809-C89A-4A58-9A81-ABAF9CE315F0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" y="-1283"/>
              <a:ext cx="4960" cy="1437"/>
            </a:xfrm>
            <a:custGeom>
              <a:avLst/>
              <a:gdLst>
                <a:gd name="T0" fmla="*/ 4896 w 4960"/>
                <a:gd name="T1" fmla="*/ 0 h 1437"/>
                <a:gd name="T2" fmla="*/ 4960 w 4960"/>
                <a:gd name="T3" fmla="*/ 0 h 1437"/>
                <a:gd name="T4" fmla="*/ 4935 w 4960"/>
                <a:gd name="T5" fmla="*/ 46 h 1437"/>
                <a:gd name="T6" fmla="*/ 4912 w 4960"/>
                <a:gd name="T7" fmla="*/ 89 h 1437"/>
                <a:gd name="T8" fmla="*/ 4892 w 4960"/>
                <a:gd name="T9" fmla="*/ 131 h 1437"/>
                <a:gd name="T10" fmla="*/ 4879 w 4960"/>
                <a:gd name="T11" fmla="*/ 162 h 1437"/>
                <a:gd name="T12" fmla="*/ 4860 w 4960"/>
                <a:gd name="T13" fmla="*/ 181 h 1437"/>
                <a:gd name="T14" fmla="*/ 4838 w 4960"/>
                <a:gd name="T15" fmla="*/ 195 h 1437"/>
                <a:gd name="T16" fmla="*/ 4809 w 4960"/>
                <a:gd name="T17" fmla="*/ 201 h 1437"/>
                <a:gd name="T18" fmla="*/ 4776 w 4960"/>
                <a:gd name="T19" fmla="*/ 203 h 1437"/>
                <a:gd name="T20" fmla="*/ 4287 w 4960"/>
                <a:gd name="T21" fmla="*/ 201 h 1437"/>
                <a:gd name="T22" fmla="*/ 3798 w 4960"/>
                <a:gd name="T23" fmla="*/ 203 h 1437"/>
                <a:gd name="T24" fmla="*/ 3590 w 4960"/>
                <a:gd name="T25" fmla="*/ 207 h 1437"/>
                <a:gd name="T26" fmla="*/ 3381 w 4960"/>
                <a:gd name="T27" fmla="*/ 216 h 1437"/>
                <a:gd name="T28" fmla="*/ 3172 w 4960"/>
                <a:gd name="T29" fmla="*/ 234 h 1437"/>
                <a:gd name="T30" fmla="*/ 2965 w 4960"/>
                <a:gd name="T31" fmla="*/ 261 h 1437"/>
                <a:gd name="T32" fmla="*/ 2826 w 4960"/>
                <a:gd name="T33" fmla="*/ 284 h 1437"/>
                <a:gd name="T34" fmla="*/ 2689 w 4960"/>
                <a:gd name="T35" fmla="*/ 313 h 1437"/>
                <a:gd name="T36" fmla="*/ 2554 w 4960"/>
                <a:gd name="T37" fmla="*/ 350 h 1437"/>
                <a:gd name="T38" fmla="*/ 2420 w 4960"/>
                <a:gd name="T39" fmla="*/ 394 h 1437"/>
                <a:gd name="T40" fmla="*/ 2289 w 4960"/>
                <a:gd name="T41" fmla="*/ 446 h 1437"/>
                <a:gd name="T42" fmla="*/ 2161 w 4960"/>
                <a:gd name="T43" fmla="*/ 508 h 1437"/>
                <a:gd name="T44" fmla="*/ 2047 w 4960"/>
                <a:gd name="T45" fmla="*/ 576 h 1437"/>
                <a:gd name="T46" fmla="*/ 1941 w 4960"/>
                <a:gd name="T47" fmla="*/ 651 h 1437"/>
                <a:gd name="T48" fmla="*/ 1840 w 4960"/>
                <a:gd name="T49" fmla="*/ 734 h 1437"/>
                <a:gd name="T50" fmla="*/ 1746 w 4960"/>
                <a:gd name="T51" fmla="*/ 823 h 1437"/>
                <a:gd name="T52" fmla="*/ 1660 w 4960"/>
                <a:gd name="T53" fmla="*/ 921 h 1437"/>
                <a:gd name="T54" fmla="*/ 1579 w 4960"/>
                <a:gd name="T55" fmla="*/ 1026 h 1437"/>
                <a:gd name="T56" fmla="*/ 1496 w 4960"/>
                <a:gd name="T57" fmla="*/ 1151 h 1437"/>
                <a:gd name="T58" fmla="*/ 1417 w 4960"/>
                <a:gd name="T59" fmla="*/ 1281 h 1437"/>
                <a:gd name="T60" fmla="*/ 1338 w 4960"/>
                <a:gd name="T61" fmla="*/ 1410 h 1437"/>
                <a:gd name="T62" fmla="*/ 1326 w 4960"/>
                <a:gd name="T63" fmla="*/ 1426 h 1437"/>
                <a:gd name="T64" fmla="*/ 1313 w 4960"/>
                <a:gd name="T65" fmla="*/ 1433 h 1437"/>
                <a:gd name="T66" fmla="*/ 1295 w 4960"/>
                <a:gd name="T67" fmla="*/ 1437 h 1437"/>
                <a:gd name="T68" fmla="*/ 37 w 4960"/>
                <a:gd name="T69" fmla="*/ 1437 h 1437"/>
                <a:gd name="T70" fmla="*/ 21 w 4960"/>
                <a:gd name="T71" fmla="*/ 1435 h 1437"/>
                <a:gd name="T72" fmla="*/ 0 w 4960"/>
                <a:gd name="T73" fmla="*/ 1435 h 1437"/>
                <a:gd name="T74" fmla="*/ 64 w 4960"/>
                <a:gd name="T75" fmla="*/ 1310 h 1437"/>
                <a:gd name="T76" fmla="*/ 126 w 4960"/>
                <a:gd name="T77" fmla="*/ 1186 h 1437"/>
                <a:gd name="T78" fmla="*/ 186 w 4960"/>
                <a:gd name="T79" fmla="*/ 1061 h 1437"/>
                <a:gd name="T80" fmla="*/ 247 w 4960"/>
                <a:gd name="T81" fmla="*/ 937 h 1437"/>
                <a:gd name="T82" fmla="*/ 315 w 4960"/>
                <a:gd name="T83" fmla="*/ 817 h 1437"/>
                <a:gd name="T84" fmla="*/ 389 w 4960"/>
                <a:gd name="T85" fmla="*/ 701 h 1437"/>
                <a:gd name="T86" fmla="*/ 458 w 4960"/>
                <a:gd name="T87" fmla="*/ 607 h 1437"/>
                <a:gd name="T88" fmla="*/ 533 w 4960"/>
                <a:gd name="T89" fmla="*/ 520 h 1437"/>
                <a:gd name="T90" fmla="*/ 615 w 4960"/>
                <a:gd name="T91" fmla="*/ 440 h 1437"/>
                <a:gd name="T92" fmla="*/ 700 w 4960"/>
                <a:gd name="T93" fmla="*/ 367 h 1437"/>
                <a:gd name="T94" fmla="*/ 791 w 4960"/>
                <a:gd name="T95" fmla="*/ 301 h 1437"/>
                <a:gd name="T96" fmla="*/ 887 w 4960"/>
                <a:gd name="T97" fmla="*/ 243 h 1437"/>
                <a:gd name="T98" fmla="*/ 990 w 4960"/>
                <a:gd name="T99" fmla="*/ 191 h 1437"/>
                <a:gd name="T100" fmla="*/ 1096 w 4960"/>
                <a:gd name="T101" fmla="*/ 147 h 1437"/>
                <a:gd name="T102" fmla="*/ 1206 w 4960"/>
                <a:gd name="T103" fmla="*/ 108 h 1437"/>
                <a:gd name="T104" fmla="*/ 1351 w 4960"/>
                <a:gd name="T105" fmla="*/ 69 h 1437"/>
                <a:gd name="T106" fmla="*/ 1496 w 4960"/>
                <a:gd name="T107" fmla="*/ 40 h 1437"/>
                <a:gd name="T108" fmla="*/ 1645 w 4960"/>
                <a:gd name="T109" fmla="*/ 21 h 1437"/>
                <a:gd name="T110" fmla="*/ 1794 w 4960"/>
                <a:gd name="T111" fmla="*/ 10 h 1437"/>
                <a:gd name="T112" fmla="*/ 1954 w 4960"/>
                <a:gd name="T113" fmla="*/ 4 h 1437"/>
                <a:gd name="T114" fmla="*/ 2117 w 4960"/>
                <a:gd name="T115" fmla="*/ 2 h 1437"/>
                <a:gd name="T116" fmla="*/ 4896 w 4960"/>
                <a:gd name="T117" fmla="*/ 0 h 1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60" h="1437">
                  <a:moveTo>
                    <a:pt x="4896" y="0"/>
                  </a:moveTo>
                  <a:lnTo>
                    <a:pt x="4960" y="0"/>
                  </a:lnTo>
                  <a:lnTo>
                    <a:pt x="4935" y="46"/>
                  </a:lnTo>
                  <a:lnTo>
                    <a:pt x="4912" y="89"/>
                  </a:lnTo>
                  <a:lnTo>
                    <a:pt x="4892" y="131"/>
                  </a:lnTo>
                  <a:lnTo>
                    <a:pt x="4879" y="162"/>
                  </a:lnTo>
                  <a:lnTo>
                    <a:pt x="4860" y="181"/>
                  </a:lnTo>
                  <a:lnTo>
                    <a:pt x="4838" y="195"/>
                  </a:lnTo>
                  <a:lnTo>
                    <a:pt x="4809" y="201"/>
                  </a:lnTo>
                  <a:lnTo>
                    <a:pt x="4776" y="203"/>
                  </a:lnTo>
                  <a:lnTo>
                    <a:pt x="4287" y="201"/>
                  </a:lnTo>
                  <a:lnTo>
                    <a:pt x="3798" y="203"/>
                  </a:lnTo>
                  <a:lnTo>
                    <a:pt x="3590" y="207"/>
                  </a:lnTo>
                  <a:lnTo>
                    <a:pt x="3381" y="216"/>
                  </a:lnTo>
                  <a:lnTo>
                    <a:pt x="3172" y="234"/>
                  </a:lnTo>
                  <a:lnTo>
                    <a:pt x="2965" y="261"/>
                  </a:lnTo>
                  <a:lnTo>
                    <a:pt x="2826" y="284"/>
                  </a:lnTo>
                  <a:lnTo>
                    <a:pt x="2689" y="313"/>
                  </a:lnTo>
                  <a:lnTo>
                    <a:pt x="2554" y="350"/>
                  </a:lnTo>
                  <a:lnTo>
                    <a:pt x="2420" y="394"/>
                  </a:lnTo>
                  <a:lnTo>
                    <a:pt x="2289" y="446"/>
                  </a:lnTo>
                  <a:lnTo>
                    <a:pt x="2161" y="508"/>
                  </a:lnTo>
                  <a:lnTo>
                    <a:pt x="2047" y="576"/>
                  </a:lnTo>
                  <a:lnTo>
                    <a:pt x="1941" y="651"/>
                  </a:lnTo>
                  <a:lnTo>
                    <a:pt x="1840" y="734"/>
                  </a:lnTo>
                  <a:lnTo>
                    <a:pt x="1746" y="823"/>
                  </a:lnTo>
                  <a:lnTo>
                    <a:pt x="1660" y="921"/>
                  </a:lnTo>
                  <a:lnTo>
                    <a:pt x="1579" y="1026"/>
                  </a:lnTo>
                  <a:lnTo>
                    <a:pt x="1496" y="1151"/>
                  </a:lnTo>
                  <a:lnTo>
                    <a:pt x="1417" y="1281"/>
                  </a:lnTo>
                  <a:lnTo>
                    <a:pt x="1338" y="1410"/>
                  </a:lnTo>
                  <a:lnTo>
                    <a:pt x="1326" y="1426"/>
                  </a:lnTo>
                  <a:lnTo>
                    <a:pt x="1313" y="1433"/>
                  </a:lnTo>
                  <a:lnTo>
                    <a:pt x="1295" y="1437"/>
                  </a:lnTo>
                  <a:lnTo>
                    <a:pt x="37" y="1437"/>
                  </a:lnTo>
                  <a:lnTo>
                    <a:pt x="21" y="1435"/>
                  </a:lnTo>
                  <a:lnTo>
                    <a:pt x="0" y="1435"/>
                  </a:lnTo>
                  <a:lnTo>
                    <a:pt x="64" y="1310"/>
                  </a:lnTo>
                  <a:lnTo>
                    <a:pt x="126" y="1186"/>
                  </a:lnTo>
                  <a:lnTo>
                    <a:pt x="186" y="1061"/>
                  </a:lnTo>
                  <a:lnTo>
                    <a:pt x="247" y="937"/>
                  </a:lnTo>
                  <a:lnTo>
                    <a:pt x="315" y="817"/>
                  </a:lnTo>
                  <a:lnTo>
                    <a:pt x="389" y="701"/>
                  </a:lnTo>
                  <a:lnTo>
                    <a:pt x="458" y="607"/>
                  </a:lnTo>
                  <a:lnTo>
                    <a:pt x="533" y="520"/>
                  </a:lnTo>
                  <a:lnTo>
                    <a:pt x="615" y="440"/>
                  </a:lnTo>
                  <a:lnTo>
                    <a:pt x="700" y="367"/>
                  </a:lnTo>
                  <a:lnTo>
                    <a:pt x="791" y="301"/>
                  </a:lnTo>
                  <a:lnTo>
                    <a:pt x="887" y="243"/>
                  </a:lnTo>
                  <a:lnTo>
                    <a:pt x="990" y="191"/>
                  </a:lnTo>
                  <a:lnTo>
                    <a:pt x="1096" y="147"/>
                  </a:lnTo>
                  <a:lnTo>
                    <a:pt x="1206" y="108"/>
                  </a:lnTo>
                  <a:lnTo>
                    <a:pt x="1351" y="69"/>
                  </a:lnTo>
                  <a:lnTo>
                    <a:pt x="1496" y="40"/>
                  </a:lnTo>
                  <a:lnTo>
                    <a:pt x="1645" y="21"/>
                  </a:lnTo>
                  <a:lnTo>
                    <a:pt x="1794" y="10"/>
                  </a:lnTo>
                  <a:lnTo>
                    <a:pt x="1954" y="4"/>
                  </a:lnTo>
                  <a:lnTo>
                    <a:pt x="2117" y="2"/>
                  </a:lnTo>
                  <a:lnTo>
                    <a:pt x="4896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Freeform 8">
              <a:extLst>
                <a:ext uri="{FF2B5EF4-FFF2-40B4-BE49-F238E27FC236}">
                  <a16:creationId xmlns:a16="http://schemas.microsoft.com/office/drawing/2014/main" id="{E1355289-BE5F-41B1-954C-B78211E4669F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5" y="643"/>
              <a:ext cx="2316" cy="1988"/>
            </a:xfrm>
            <a:custGeom>
              <a:avLst/>
              <a:gdLst>
                <a:gd name="T0" fmla="*/ 2297 w 2316"/>
                <a:gd name="T1" fmla="*/ 0 h 1988"/>
                <a:gd name="T2" fmla="*/ 2316 w 2316"/>
                <a:gd name="T3" fmla="*/ 0 h 1988"/>
                <a:gd name="T4" fmla="*/ 2250 w 2316"/>
                <a:gd name="T5" fmla="*/ 124 h 1988"/>
                <a:gd name="T6" fmla="*/ 2185 w 2316"/>
                <a:gd name="T7" fmla="*/ 245 h 1988"/>
                <a:gd name="T8" fmla="*/ 2038 w 2316"/>
                <a:gd name="T9" fmla="*/ 510 h 1988"/>
                <a:gd name="T10" fmla="*/ 1885 w 2316"/>
                <a:gd name="T11" fmla="*/ 771 h 1988"/>
                <a:gd name="T12" fmla="*/ 1726 w 2316"/>
                <a:gd name="T13" fmla="*/ 1028 h 1988"/>
                <a:gd name="T14" fmla="*/ 1560 w 2316"/>
                <a:gd name="T15" fmla="*/ 1281 h 1988"/>
                <a:gd name="T16" fmla="*/ 1496 w 2316"/>
                <a:gd name="T17" fmla="*/ 1368 h 1988"/>
                <a:gd name="T18" fmla="*/ 1431 w 2316"/>
                <a:gd name="T19" fmla="*/ 1455 h 1988"/>
                <a:gd name="T20" fmla="*/ 1361 w 2316"/>
                <a:gd name="T21" fmla="*/ 1536 h 1988"/>
                <a:gd name="T22" fmla="*/ 1286 w 2316"/>
                <a:gd name="T23" fmla="*/ 1613 h 1988"/>
                <a:gd name="T24" fmla="*/ 1205 w 2316"/>
                <a:gd name="T25" fmla="*/ 1685 h 1988"/>
                <a:gd name="T26" fmla="*/ 1118 w 2316"/>
                <a:gd name="T27" fmla="*/ 1751 h 1988"/>
                <a:gd name="T28" fmla="*/ 1036 w 2316"/>
                <a:gd name="T29" fmla="*/ 1803 h 1988"/>
                <a:gd name="T30" fmla="*/ 951 w 2316"/>
                <a:gd name="T31" fmla="*/ 1847 h 1988"/>
                <a:gd name="T32" fmla="*/ 864 w 2316"/>
                <a:gd name="T33" fmla="*/ 1884 h 1988"/>
                <a:gd name="T34" fmla="*/ 773 w 2316"/>
                <a:gd name="T35" fmla="*/ 1913 h 1988"/>
                <a:gd name="T36" fmla="*/ 683 w 2316"/>
                <a:gd name="T37" fmla="*/ 1936 h 1988"/>
                <a:gd name="T38" fmla="*/ 586 w 2316"/>
                <a:gd name="T39" fmla="*/ 1953 h 1988"/>
                <a:gd name="T40" fmla="*/ 449 w 2316"/>
                <a:gd name="T41" fmla="*/ 1971 h 1988"/>
                <a:gd name="T42" fmla="*/ 311 w 2316"/>
                <a:gd name="T43" fmla="*/ 1980 h 1988"/>
                <a:gd name="T44" fmla="*/ 172 w 2316"/>
                <a:gd name="T45" fmla="*/ 1986 h 1988"/>
                <a:gd name="T46" fmla="*/ 33 w 2316"/>
                <a:gd name="T47" fmla="*/ 1988 h 1988"/>
                <a:gd name="T48" fmla="*/ 18 w 2316"/>
                <a:gd name="T49" fmla="*/ 1988 h 1988"/>
                <a:gd name="T50" fmla="*/ 0 w 2316"/>
                <a:gd name="T51" fmla="*/ 1988 h 1988"/>
                <a:gd name="T52" fmla="*/ 8 w 2316"/>
                <a:gd name="T53" fmla="*/ 1969 h 1988"/>
                <a:gd name="T54" fmla="*/ 14 w 2316"/>
                <a:gd name="T55" fmla="*/ 1955 h 1988"/>
                <a:gd name="T56" fmla="*/ 916 w 2316"/>
                <a:gd name="T57" fmla="*/ 168 h 1988"/>
                <a:gd name="T58" fmla="*/ 928 w 2316"/>
                <a:gd name="T59" fmla="*/ 149 h 1988"/>
                <a:gd name="T60" fmla="*/ 945 w 2316"/>
                <a:gd name="T61" fmla="*/ 137 h 1988"/>
                <a:gd name="T62" fmla="*/ 967 w 2316"/>
                <a:gd name="T63" fmla="*/ 133 h 1988"/>
                <a:gd name="T64" fmla="*/ 1753 w 2316"/>
                <a:gd name="T65" fmla="*/ 54 h 1988"/>
                <a:gd name="T66" fmla="*/ 2281 w 2316"/>
                <a:gd name="T67" fmla="*/ 0 h 1988"/>
                <a:gd name="T68" fmla="*/ 2297 w 2316"/>
                <a:gd name="T69" fmla="*/ 0 h 19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316" h="1988">
                  <a:moveTo>
                    <a:pt x="2297" y="0"/>
                  </a:moveTo>
                  <a:lnTo>
                    <a:pt x="2316" y="0"/>
                  </a:lnTo>
                  <a:lnTo>
                    <a:pt x="2250" y="124"/>
                  </a:lnTo>
                  <a:lnTo>
                    <a:pt x="2185" y="245"/>
                  </a:lnTo>
                  <a:lnTo>
                    <a:pt x="2038" y="510"/>
                  </a:lnTo>
                  <a:lnTo>
                    <a:pt x="1885" y="771"/>
                  </a:lnTo>
                  <a:lnTo>
                    <a:pt x="1726" y="1028"/>
                  </a:lnTo>
                  <a:lnTo>
                    <a:pt x="1560" y="1281"/>
                  </a:lnTo>
                  <a:lnTo>
                    <a:pt x="1496" y="1368"/>
                  </a:lnTo>
                  <a:lnTo>
                    <a:pt x="1431" y="1455"/>
                  </a:lnTo>
                  <a:lnTo>
                    <a:pt x="1361" y="1536"/>
                  </a:lnTo>
                  <a:lnTo>
                    <a:pt x="1286" y="1613"/>
                  </a:lnTo>
                  <a:lnTo>
                    <a:pt x="1205" y="1685"/>
                  </a:lnTo>
                  <a:lnTo>
                    <a:pt x="1118" y="1751"/>
                  </a:lnTo>
                  <a:lnTo>
                    <a:pt x="1036" y="1803"/>
                  </a:lnTo>
                  <a:lnTo>
                    <a:pt x="951" y="1847"/>
                  </a:lnTo>
                  <a:lnTo>
                    <a:pt x="864" y="1884"/>
                  </a:lnTo>
                  <a:lnTo>
                    <a:pt x="773" y="1913"/>
                  </a:lnTo>
                  <a:lnTo>
                    <a:pt x="683" y="1936"/>
                  </a:lnTo>
                  <a:lnTo>
                    <a:pt x="586" y="1953"/>
                  </a:lnTo>
                  <a:lnTo>
                    <a:pt x="449" y="1971"/>
                  </a:lnTo>
                  <a:lnTo>
                    <a:pt x="311" y="1980"/>
                  </a:lnTo>
                  <a:lnTo>
                    <a:pt x="172" y="1986"/>
                  </a:lnTo>
                  <a:lnTo>
                    <a:pt x="33" y="1988"/>
                  </a:lnTo>
                  <a:lnTo>
                    <a:pt x="18" y="1988"/>
                  </a:lnTo>
                  <a:lnTo>
                    <a:pt x="0" y="1988"/>
                  </a:lnTo>
                  <a:lnTo>
                    <a:pt x="8" y="1969"/>
                  </a:lnTo>
                  <a:lnTo>
                    <a:pt x="14" y="1955"/>
                  </a:lnTo>
                  <a:lnTo>
                    <a:pt x="916" y="168"/>
                  </a:lnTo>
                  <a:lnTo>
                    <a:pt x="928" y="149"/>
                  </a:lnTo>
                  <a:lnTo>
                    <a:pt x="945" y="137"/>
                  </a:lnTo>
                  <a:lnTo>
                    <a:pt x="967" y="133"/>
                  </a:lnTo>
                  <a:lnTo>
                    <a:pt x="1753" y="54"/>
                  </a:lnTo>
                  <a:lnTo>
                    <a:pt x="2281" y="0"/>
                  </a:lnTo>
                  <a:lnTo>
                    <a:pt x="2297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Freeform 9">
              <a:extLst>
                <a:ext uri="{FF2B5EF4-FFF2-40B4-BE49-F238E27FC236}">
                  <a16:creationId xmlns:a16="http://schemas.microsoft.com/office/drawing/2014/main" id="{8A815911-1EC8-4303-988F-6009E820B58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6" y="-875"/>
              <a:ext cx="2472" cy="1029"/>
            </a:xfrm>
            <a:custGeom>
              <a:avLst/>
              <a:gdLst>
                <a:gd name="T0" fmla="*/ 2451 w 2472"/>
                <a:gd name="T1" fmla="*/ 0 h 1029"/>
                <a:gd name="T2" fmla="*/ 2472 w 2472"/>
                <a:gd name="T3" fmla="*/ 0 h 1029"/>
                <a:gd name="T4" fmla="*/ 2426 w 2472"/>
                <a:gd name="T5" fmla="*/ 94 h 1029"/>
                <a:gd name="T6" fmla="*/ 2379 w 2472"/>
                <a:gd name="T7" fmla="*/ 185 h 1029"/>
                <a:gd name="T8" fmla="*/ 1977 w 2472"/>
                <a:gd name="T9" fmla="*/ 1004 h 1029"/>
                <a:gd name="T10" fmla="*/ 1967 w 2472"/>
                <a:gd name="T11" fmla="*/ 1018 h 1029"/>
                <a:gd name="T12" fmla="*/ 1956 w 2472"/>
                <a:gd name="T13" fmla="*/ 1027 h 1029"/>
                <a:gd name="T14" fmla="*/ 1937 w 2472"/>
                <a:gd name="T15" fmla="*/ 1029 h 1029"/>
                <a:gd name="T16" fmla="*/ 23 w 2472"/>
                <a:gd name="T17" fmla="*/ 1029 h 1029"/>
                <a:gd name="T18" fmla="*/ 17 w 2472"/>
                <a:gd name="T19" fmla="*/ 1027 h 1029"/>
                <a:gd name="T20" fmla="*/ 9 w 2472"/>
                <a:gd name="T21" fmla="*/ 1027 h 1029"/>
                <a:gd name="T22" fmla="*/ 0 w 2472"/>
                <a:gd name="T23" fmla="*/ 1027 h 1029"/>
                <a:gd name="T24" fmla="*/ 48 w 2472"/>
                <a:gd name="T25" fmla="*/ 938 h 1029"/>
                <a:gd name="T26" fmla="*/ 100 w 2472"/>
                <a:gd name="T27" fmla="*/ 852 h 1029"/>
                <a:gd name="T28" fmla="*/ 152 w 2472"/>
                <a:gd name="T29" fmla="*/ 767 h 1029"/>
                <a:gd name="T30" fmla="*/ 210 w 2472"/>
                <a:gd name="T31" fmla="*/ 683 h 1029"/>
                <a:gd name="T32" fmla="*/ 270 w 2472"/>
                <a:gd name="T33" fmla="*/ 606 h 1029"/>
                <a:gd name="T34" fmla="*/ 334 w 2472"/>
                <a:gd name="T35" fmla="*/ 531 h 1029"/>
                <a:gd name="T36" fmla="*/ 404 w 2472"/>
                <a:gd name="T37" fmla="*/ 461 h 1029"/>
                <a:gd name="T38" fmla="*/ 479 w 2472"/>
                <a:gd name="T39" fmla="*/ 396 h 1029"/>
                <a:gd name="T40" fmla="*/ 560 w 2472"/>
                <a:gd name="T41" fmla="*/ 336 h 1029"/>
                <a:gd name="T42" fmla="*/ 647 w 2472"/>
                <a:gd name="T43" fmla="*/ 284 h 1029"/>
                <a:gd name="T44" fmla="*/ 744 w 2472"/>
                <a:gd name="T45" fmla="*/ 235 h 1029"/>
                <a:gd name="T46" fmla="*/ 842 w 2472"/>
                <a:gd name="T47" fmla="*/ 195 h 1029"/>
                <a:gd name="T48" fmla="*/ 941 w 2472"/>
                <a:gd name="T49" fmla="*/ 162 h 1029"/>
                <a:gd name="T50" fmla="*/ 1043 w 2472"/>
                <a:gd name="T51" fmla="*/ 133 h 1029"/>
                <a:gd name="T52" fmla="*/ 1148 w 2472"/>
                <a:gd name="T53" fmla="*/ 108 h 1029"/>
                <a:gd name="T54" fmla="*/ 1320 w 2472"/>
                <a:gd name="T55" fmla="*/ 75 h 1029"/>
                <a:gd name="T56" fmla="*/ 1492 w 2472"/>
                <a:gd name="T57" fmla="*/ 50 h 1029"/>
                <a:gd name="T58" fmla="*/ 1666 w 2472"/>
                <a:gd name="T59" fmla="*/ 32 h 1029"/>
                <a:gd name="T60" fmla="*/ 1842 w 2472"/>
                <a:gd name="T61" fmla="*/ 21 h 1029"/>
                <a:gd name="T62" fmla="*/ 2138 w 2472"/>
                <a:gd name="T63" fmla="*/ 9 h 1029"/>
                <a:gd name="T64" fmla="*/ 2433 w 2472"/>
                <a:gd name="T65" fmla="*/ 0 h 1029"/>
                <a:gd name="T66" fmla="*/ 2451 w 2472"/>
                <a:gd name="T67" fmla="*/ 0 h 10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472" h="1029">
                  <a:moveTo>
                    <a:pt x="2451" y="0"/>
                  </a:moveTo>
                  <a:lnTo>
                    <a:pt x="2472" y="0"/>
                  </a:lnTo>
                  <a:lnTo>
                    <a:pt x="2426" y="94"/>
                  </a:lnTo>
                  <a:lnTo>
                    <a:pt x="2379" y="185"/>
                  </a:lnTo>
                  <a:lnTo>
                    <a:pt x="1977" y="1004"/>
                  </a:lnTo>
                  <a:lnTo>
                    <a:pt x="1967" y="1018"/>
                  </a:lnTo>
                  <a:lnTo>
                    <a:pt x="1956" y="1027"/>
                  </a:lnTo>
                  <a:lnTo>
                    <a:pt x="1937" y="1029"/>
                  </a:lnTo>
                  <a:lnTo>
                    <a:pt x="23" y="1029"/>
                  </a:lnTo>
                  <a:lnTo>
                    <a:pt x="17" y="1027"/>
                  </a:lnTo>
                  <a:lnTo>
                    <a:pt x="9" y="1027"/>
                  </a:lnTo>
                  <a:lnTo>
                    <a:pt x="0" y="1027"/>
                  </a:lnTo>
                  <a:lnTo>
                    <a:pt x="48" y="938"/>
                  </a:lnTo>
                  <a:lnTo>
                    <a:pt x="100" y="852"/>
                  </a:lnTo>
                  <a:lnTo>
                    <a:pt x="152" y="767"/>
                  </a:lnTo>
                  <a:lnTo>
                    <a:pt x="210" y="683"/>
                  </a:lnTo>
                  <a:lnTo>
                    <a:pt x="270" y="606"/>
                  </a:lnTo>
                  <a:lnTo>
                    <a:pt x="334" y="531"/>
                  </a:lnTo>
                  <a:lnTo>
                    <a:pt x="404" y="461"/>
                  </a:lnTo>
                  <a:lnTo>
                    <a:pt x="479" y="396"/>
                  </a:lnTo>
                  <a:lnTo>
                    <a:pt x="560" y="336"/>
                  </a:lnTo>
                  <a:lnTo>
                    <a:pt x="647" y="284"/>
                  </a:lnTo>
                  <a:lnTo>
                    <a:pt x="744" y="235"/>
                  </a:lnTo>
                  <a:lnTo>
                    <a:pt x="842" y="195"/>
                  </a:lnTo>
                  <a:lnTo>
                    <a:pt x="941" y="162"/>
                  </a:lnTo>
                  <a:lnTo>
                    <a:pt x="1043" y="133"/>
                  </a:lnTo>
                  <a:lnTo>
                    <a:pt x="1148" y="108"/>
                  </a:lnTo>
                  <a:lnTo>
                    <a:pt x="1320" y="75"/>
                  </a:lnTo>
                  <a:lnTo>
                    <a:pt x="1492" y="50"/>
                  </a:lnTo>
                  <a:lnTo>
                    <a:pt x="1666" y="32"/>
                  </a:lnTo>
                  <a:lnTo>
                    <a:pt x="1842" y="21"/>
                  </a:lnTo>
                  <a:lnTo>
                    <a:pt x="2138" y="9"/>
                  </a:lnTo>
                  <a:lnTo>
                    <a:pt x="2433" y="0"/>
                  </a:lnTo>
                  <a:lnTo>
                    <a:pt x="2451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0" name="Titolo 1"/>
          <p:cNvSpPr>
            <a:spLocks noGrp="1"/>
          </p:cNvSpPr>
          <p:nvPr>
            <p:ph type="title" hasCustomPrompt="1"/>
          </p:nvPr>
        </p:nvSpPr>
        <p:spPr>
          <a:xfrm>
            <a:off x="407988" y="1789113"/>
            <a:ext cx="5430838" cy="2511691"/>
          </a:xfrm>
          <a:prstGeom prst="rect">
            <a:avLst/>
          </a:prstGeom>
        </p:spPr>
        <p:txBody>
          <a:bodyPr anchor="ctr" anchorCtr="0"/>
          <a:lstStyle>
            <a:lvl1pPr algn="r">
              <a:defRPr sz="5400"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Copertina sezione - alt 2</a:t>
            </a:r>
          </a:p>
        </p:txBody>
      </p:sp>
      <p:sp>
        <p:nvSpPr>
          <p:cNvPr id="21" name="Segnaposto testo 2"/>
          <p:cNvSpPr>
            <a:spLocks noGrp="1"/>
          </p:cNvSpPr>
          <p:nvPr>
            <p:ph type="body" sz="quarter" idx="10" hasCustomPrompt="1"/>
          </p:nvPr>
        </p:nvSpPr>
        <p:spPr>
          <a:xfrm>
            <a:off x="407988" y="4350048"/>
            <a:ext cx="5430838" cy="585527"/>
          </a:xfrm>
          <a:prstGeom prst="rect">
            <a:avLst/>
          </a:prstGeom>
        </p:spPr>
        <p:txBody>
          <a:bodyPr anchor="ctr" anchorCtr="0"/>
          <a:lstStyle>
            <a:lvl1pPr algn="r">
              <a:defRPr sz="3200"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Sottotitolo</a:t>
            </a:r>
          </a:p>
        </p:txBody>
      </p:sp>
    </p:spTree>
    <p:extLst>
      <p:ext uri="{BB962C8B-B14F-4D97-AF65-F5344CB8AC3E}">
        <p14:creationId xmlns:p14="http://schemas.microsoft.com/office/powerpoint/2010/main" val="31698855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pertina Sottosezione"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ttangolo 18">
            <a:extLst>
              <a:ext uri="{FF2B5EF4-FFF2-40B4-BE49-F238E27FC236}">
                <a16:creationId xmlns:a16="http://schemas.microsoft.com/office/drawing/2014/main" id="{CFDCDC1C-BD6A-492B-B81D-40AAD8317027}"/>
              </a:ext>
            </a:extLst>
          </p:cNvPr>
          <p:cNvSpPr/>
          <p:nvPr userDrawn="1"/>
        </p:nvSpPr>
        <p:spPr>
          <a:xfrm>
            <a:off x="11719112" y="0"/>
            <a:ext cx="47288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14" name="Group 4">
            <a:extLst>
              <a:ext uri="{FF2B5EF4-FFF2-40B4-BE49-F238E27FC236}">
                <a16:creationId xmlns:a16="http://schemas.microsoft.com/office/drawing/2014/main" id="{E4737D48-B2DB-4F53-BFC9-9F18751EDFC0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1787016" y="90427"/>
            <a:ext cx="346160" cy="234428"/>
            <a:chOff x="-560" y="-1287"/>
            <a:chExt cx="6379" cy="4320"/>
          </a:xfrm>
        </p:grpSpPr>
        <p:sp>
          <p:nvSpPr>
            <p:cNvPr id="15" name="AutoShape 3">
              <a:extLst>
                <a:ext uri="{FF2B5EF4-FFF2-40B4-BE49-F238E27FC236}">
                  <a16:creationId xmlns:a16="http://schemas.microsoft.com/office/drawing/2014/main" id="{525F0B45-3EF6-4A9D-A83E-CDB12E556535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6" name="Rectangle 5">
              <a:extLst>
                <a:ext uri="{FF2B5EF4-FFF2-40B4-BE49-F238E27FC236}">
                  <a16:creationId xmlns:a16="http://schemas.microsoft.com/office/drawing/2014/main" id="{DB6A0205-9830-47FC-AFEF-1EA19F148D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0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7" name="Freeform 6">
              <a:extLst>
                <a:ext uri="{FF2B5EF4-FFF2-40B4-BE49-F238E27FC236}">
                  <a16:creationId xmlns:a16="http://schemas.microsoft.com/office/drawing/2014/main" id="{A652E29C-2288-4037-A735-2C99372F7809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0" y="423"/>
              <a:ext cx="5536" cy="2610"/>
            </a:xfrm>
            <a:custGeom>
              <a:avLst/>
              <a:gdLst>
                <a:gd name="T0" fmla="*/ 5536 w 5536"/>
                <a:gd name="T1" fmla="*/ 0 h 2610"/>
                <a:gd name="T2" fmla="*/ 5470 w 5536"/>
                <a:gd name="T3" fmla="*/ 127 h 2610"/>
                <a:gd name="T4" fmla="*/ 5449 w 5536"/>
                <a:gd name="T5" fmla="*/ 139 h 2610"/>
                <a:gd name="T6" fmla="*/ 5061 w 5536"/>
                <a:gd name="T7" fmla="*/ 164 h 2610"/>
                <a:gd name="T8" fmla="*/ 4881 w 5536"/>
                <a:gd name="T9" fmla="*/ 189 h 2610"/>
                <a:gd name="T10" fmla="*/ 4722 w 5536"/>
                <a:gd name="T11" fmla="*/ 247 h 2610"/>
                <a:gd name="T12" fmla="*/ 4585 w 5536"/>
                <a:gd name="T13" fmla="*/ 336 h 2610"/>
                <a:gd name="T14" fmla="*/ 4471 w 5536"/>
                <a:gd name="T15" fmla="*/ 460 h 2610"/>
                <a:gd name="T16" fmla="*/ 4380 w 5536"/>
                <a:gd name="T17" fmla="*/ 618 h 2610"/>
                <a:gd name="T18" fmla="*/ 4338 w 5536"/>
                <a:gd name="T19" fmla="*/ 757 h 2610"/>
                <a:gd name="T20" fmla="*/ 4318 w 5536"/>
                <a:gd name="T21" fmla="*/ 902 h 2610"/>
                <a:gd name="T22" fmla="*/ 4305 w 5536"/>
                <a:gd name="T23" fmla="*/ 1107 h 2610"/>
                <a:gd name="T24" fmla="*/ 4278 w 5536"/>
                <a:gd name="T25" fmla="*/ 1312 h 2610"/>
                <a:gd name="T26" fmla="*/ 4208 w 5536"/>
                <a:gd name="T27" fmla="*/ 1538 h 2610"/>
                <a:gd name="T28" fmla="*/ 4100 w 5536"/>
                <a:gd name="T29" fmla="*/ 1768 h 2610"/>
                <a:gd name="T30" fmla="*/ 3963 w 5536"/>
                <a:gd name="T31" fmla="*/ 1971 h 2610"/>
                <a:gd name="T32" fmla="*/ 3800 w 5536"/>
                <a:gd name="T33" fmla="*/ 2146 h 2610"/>
                <a:gd name="T34" fmla="*/ 3609 w 5536"/>
                <a:gd name="T35" fmla="*/ 2293 h 2610"/>
                <a:gd name="T36" fmla="*/ 3391 w 5536"/>
                <a:gd name="T37" fmla="*/ 2413 h 2610"/>
                <a:gd name="T38" fmla="*/ 3145 w 5536"/>
                <a:gd name="T39" fmla="*/ 2504 h 2610"/>
                <a:gd name="T40" fmla="*/ 2911 w 5536"/>
                <a:gd name="T41" fmla="*/ 2552 h 2610"/>
                <a:gd name="T42" fmla="*/ 2671 w 5536"/>
                <a:gd name="T43" fmla="*/ 2585 h 2610"/>
                <a:gd name="T44" fmla="*/ 2378 w 5536"/>
                <a:gd name="T45" fmla="*/ 2608 h 2610"/>
                <a:gd name="T46" fmla="*/ 2084 w 5536"/>
                <a:gd name="T47" fmla="*/ 2608 h 2610"/>
                <a:gd name="T48" fmla="*/ 54 w 5536"/>
                <a:gd name="T49" fmla="*/ 2608 h 2610"/>
                <a:gd name="T50" fmla="*/ 0 w 5536"/>
                <a:gd name="T51" fmla="*/ 2608 h 2610"/>
                <a:gd name="T52" fmla="*/ 64 w 5536"/>
                <a:gd name="T53" fmla="*/ 2477 h 2610"/>
                <a:gd name="T54" fmla="*/ 93 w 5536"/>
                <a:gd name="T55" fmla="*/ 2436 h 2610"/>
                <a:gd name="T56" fmla="*/ 143 w 5536"/>
                <a:gd name="T57" fmla="*/ 2426 h 2610"/>
                <a:gd name="T58" fmla="*/ 1098 w 5536"/>
                <a:gd name="T59" fmla="*/ 2419 h 2610"/>
                <a:gd name="T60" fmla="*/ 1469 w 5536"/>
                <a:gd name="T61" fmla="*/ 2396 h 2610"/>
                <a:gd name="T62" fmla="*/ 1753 w 5536"/>
                <a:gd name="T63" fmla="*/ 2368 h 2610"/>
                <a:gd name="T64" fmla="*/ 1947 w 5536"/>
                <a:gd name="T65" fmla="*/ 2336 h 2610"/>
                <a:gd name="T66" fmla="*/ 2155 w 5536"/>
                <a:gd name="T67" fmla="*/ 2268 h 2610"/>
                <a:gd name="T68" fmla="*/ 2362 w 5536"/>
                <a:gd name="T69" fmla="*/ 2162 h 2610"/>
                <a:gd name="T70" fmla="*/ 2540 w 5536"/>
                <a:gd name="T71" fmla="*/ 2028 h 2610"/>
                <a:gd name="T72" fmla="*/ 2687 w 5536"/>
                <a:gd name="T73" fmla="*/ 1866 h 2610"/>
                <a:gd name="T74" fmla="*/ 2807 w 5536"/>
                <a:gd name="T75" fmla="*/ 1675 h 2610"/>
                <a:gd name="T76" fmla="*/ 2896 w 5536"/>
                <a:gd name="T77" fmla="*/ 1453 h 2610"/>
                <a:gd name="T78" fmla="*/ 3064 w 5536"/>
                <a:gd name="T79" fmla="*/ 881 h 2610"/>
                <a:gd name="T80" fmla="*/ 3108 w 5536"/>
                <a:gd name="T81" fmla="*/ 732 h 2610"/>
                <a:gd name="T82" fmla="*/ 3170 w 5536"/>
                <a:gd name="T83" fmla="*/ 591 h 2610"/>
                <a:gd name="T84" fmla="*/ 3290 w 5536"/>
                <a:gd name="T85" fmla="*/ 423 h 2610"/>
                <a:gd name="T86" fmla="*/ 3431 w 5536"/>
                <a:gd name="T87" fmla="*/ 288 h 2610"/>
                <a:gd name="T88" fmla="*/ 3595 w 5536"/>
                <a:gd name="T89" fmla="*/ 187 h 2610"/>
                <a:gd name="T90" fmla="*/ 3785 w 5536"/>
                <a:gd name="T91" fmla="*/ 122 h 2610"/>
                <a:gd name="T92" fmla="*/ 4003 w 5536"/>
                <a:gd name="T93" fmla="*/ 91 h 2610"/>
                <a:gd name="T94" fmla="*/ 4235 w 5536"/>
                <a:gd name="T95" fmla="*/ 79 h 2610"/>
                <a:gd name="T96" fmla="*/ 5498 w 5536"/>
                <a:gd name="T97" fmla="*/ 0 h 2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5536" h="2610">
                  <a:moveTo>
                    <a:pt x="5515" y="0"/>
                  </a:moveTo>
                  <a:lnTo>
                    <a:pt x="5536" y="0"/>
                  </a:lnTo>
                  <a:lnTo>
                    <a:pt x="5503" y="66"/>
                  </a:lnTo>
                  <a:lnTo>
                    <a:pt x="5470" y="127"/>
                  </a:lnTo>
                  <a:lnTo>
                    <a:pt x="5463" y="135"/>
                  </a:lnTo>
                  <a:lnTo>
                    <a:pt x="5449" y="139"/>
                  </a:lnTo>
                  <a:lnTo>
                    <a:pt x="5436" y="141"/>
                  </a:lnTo>
                  <a:lnTo>
                    <a:pt x="5061" y="164"/>
                  </a:lnTo>
                  <a:lnTo>
                    <a:pt x="4968" y="172"/>
                  </a:lnTo>
                  <a:lnTo>
                    <a:pt x="4881" y="189"/>
                  </a:lnTo>
                  <a:lnTo>
                    <a:pt x="4798" y="214"/>
                  </a:lnTo>
                  <a:lnTo>
                    <a:pt x="4722" y="247"/>
                  </a:lnTo>
                  <a:lnTo>
                    <a:pt x="4651" y="288"/>
                  </a:lnTo>
                  <a:lnTo>
                    <a:pt x="4585" y="336"/>
                  </a:lnTo>
                  <a:lnTo>
                    <a:pt x="4525" y="394"/>
                  </a:lnTo>
                  <a:lnTo>
                    <a:pt x="4471" y="460"/>
                  </a:lnTo>
                  <a:lnTo>
                    <a:pt x="4423" y="535"/>
                  </a:lnTo>
                  <a:lnTo>
                    <a:pt x="4380" y="618"/>
                  </a:lnTo>
                  <a:lnTo>
                    <a:pt x="4353" y="686"/>
                  </a:lnTo>
                  <a:lnTo>
                    <a:pt x="4338" y="757"/>
                  </a:lnTo>
                  <a:lnTo>
                    <a:pt x="4326" y="829"/>
                  </a:lnTo>
                  <a:lnTo>
                    <a:pt x="4318" y="902"/>
                  </a:lnTo>
                  <a:lnTo>
                    <a:pt x="4311" y="1004"/>
                  </a:lnTo>
                  <a:lnTo>
                    <a:pt x="4305" y="1107"/>
                  </a:lnTo>
                  <a:lnTo>
                    <a:pt x="4295" y="1209"/>
                  </a:lnTo>
                  <a:lnTo>
                    <a:pt x="4278" y="1312"/>
                  </a:lnTo>
                  <a:lnTo>
                    <a:pt x="4253" y="1412"/>
                  </a:lnTo>
                  <a:lnTo>
                    <a:pt x="4208" y="1538"/>
                  </a:lnTo>
                  <a:lnTo>
                    <a:pt x="4158" y="1656"/>
                  </a:lnTo>
                  <a:lnTo>
                    <a:pt x="4100" y="1768"/>
                  </a:lnTo>
                  <a:lnTo>
                    <a:pt x="4034" y="1872"/>
                  </a:lnTo>
                  <a:lnTo>
                    <a:pt x="3963" y="1971"/>
                  </a:lnTo>
                  <a:lnTo>
                    <a:pt x="3885" y="2061"/>
                  </a:lnTo>
                  <a:lnTo>
                    <a:pt x="3800" y="2146"/>
                  </a:lnTo>
                  <a:lnTo>
                    <a:pt x="3708" y="2224"/>
                  </a:lnTo>
                  <a:lnTo>
                    <a:pt x="3609" y="2293"/>
                  </a:lnTo>
                  <a:lnTo>
                    <a:pt x="3503" y="2357"/>
                  </a:lnTo>
                  <a:lnTo>
                    <a:pt x="3391" y="2413"/>
                  </a:lnTo>
                  <a:lnTo>
                    <a:pt x="3271" y="2461"/>
                  </a:lnTo>
                  <a:lnTo>
                    <a:pt x="3145" y="2504"/>
                  </a:lnTo>
                  <a:lnTo>
                    <a:pt x="3029" y="2533"/>
                  </a:lnTo>
                  <a:lnTo>
                    <a:pt x="2911" y="2552"/>
                  </a:lnTo>
                  <a:lnTo>
                    <a:pt x="2791" y="2569"/>
                  </a:lnTo>
                  <a:lnTo>
                    <a:pt x="2671" y="2585"/>
                  </a:lnTo>
                  <a:lnTo>
                    <a:pt x="2525" y="2602"/>
                  </a:lnTo>
                  <a:lnTo>
                    <a:pt x="2378" y="2608"/>
                  </a:lnTo>
                  <a:lnTo>
                    <a:pt x="2231" y="2610"/>
                  </a:lnTo>
                  <a:lnTo>
                    <a:pt x="2084" y="2608"/>
                  </a:lnTo>
                  <a:lnTo>
                    <a:pt x="1937" y="2608"/>
                  </a:lnTo>
                  <a:lnTo>
                    <a:pt x="54" y="2608"/>
                  </a:lnTo>
                  <a:lnTo>
                    <a:pt x="0" y="2608"/>
                  </a:lnTo>
                  <a:lnTo>
                    <a:pt x="0" y="2608"/>
                  </a:lnTo>
                  <a:lnTo>
                    <a:pt x="33" y="2540"/>
                  </a:lnTo>
                  <a:lnTo>
                    <a:pt x="64" y="2477"/>
                  </a:lnTo>
                  <a:lnTo>
                    <a:pt x="75" y="2452"/>
                  </a:lnTo>
                  <a:lnTo>
                    <a:pt x="93" y="2436"/>
                  </a:lnTo>
                  <a:lnTo>
                    <a:pt x="114" y="2428"/>
                  </a:lnTo>
                  <a:lnTo>
                    <a:pt x="143" y="2426"/>
                  </a:lnTo>
                  <a:lnTo>
                    <a:pt x="621" y="2426"/>
                  </a:lnTo>
                  <a:lnTo>
                    <a:pt x="1098" y="2419"/>
                  </a:lnTo>
                  <a:lnTo>
                    <a:pt x="1284" y="2409"/>
                  </a:lnTo>
                  <a:lnTo>
                    <a:pt x="1469" y="2396"/>
                  </a:lnTo>
                  <a:lnTo>
                    <a:pt x="1655" y="2378"/>
                  </a:lnTo>
                  <a:lnTo>
                    <a:pt x="1753" y="2368"/>
                  </a:lnTo>
                  <a:lnTo>
                    <a:pt x="1850" y="2355"/>
                  </a:lnTo>
                  <a:lnTo>
                    <a:pt x="1947" y="2336"/>
                  </a:lnTo>
                  <a:lnTo>
                    <a:pt x="2043" y="2311"/>
                  </a:lnTo>
                  <a:lnTo>
                    <a:pt x="2155" y="2268"/>
                  </a:lnTo>
                  <a:lnTo>
                    <a:pt x="2264" y="2218"/>
                  </a:lnTo>
                  <a:lnTo>
                    <a:pt x="2362" y="2162"/>
                  </a:lnTo>
                  <a:lnTo>
                    <a:pt x="2455" y="2098"/>
                  </a:lnTo>
                  <a:lnTo>
                    <a:pt x="2540" y="2028"/>
                  </a:lnTo>
                  <a:lnTo>
                    <a:pt x="2617" y="1951"/>
                  </a:lnTo>
                  <a:lnTo>
                    <a:pt x="2687" y="1866"/>
                  </a:lnTo>
                  <a:lnTo>
                    <a:pt x="2751" y="1773"/>
                  </a:lnTo>
                  <a:lnTo>
                    <a:pt x="2807" y="1675"/>
                  </a:lnTo>
                  <a:lnTo>
                    <a:pt x="2855" y="1569"/>
                  </a:lnTo>
                  <a:lnTo>
                    <a:pt x="2896" y="1453"/>
                  </a:lnTo>
                  <a:lnTo>
                    <a:pt x="2983" y="1167"/>
                  </a:lnTo>
                  <a:lnTo>
                    <a:pt x="3064" y="881"/>
                  </a:lnTo>
                  <a:lnTo>
                    <a:pt x="3085" y="805"/>
                  </a:lnTo>
                  <a:lnTo>
                    <a:pt x="3108" y="732"/>
                  </a:lnTo>
                  <a:lnTo>
                    <a:pt x="3135" y="661"/>
                  </a:lnTo>
                  <a:lnTo>
                    <a:pt x="3170" y="591"/>
                  </a:lnTo>
                  <a:lnTo>
                    <a:pt x="3226" y="502"/>
                  </a:lnTo>
                  <a:lnTo>
                    <a:pt x="3290" y="423"/>
                  </a:lnTo>
                  <a:lnTo>
                    <a:pt x="3358" y="351"/>
                  </a:lnTo>
                  <a:lnTo>
                    <a:pt x="3431" y="288"/>
                  </a:lnTo>
                  <a:lnTo>
                    <a:pt x="3510" y="234"/>
                  </a:lnTo>
                  <a:lnTo>
                    <a:pt x="3595" y="187"/>
                  </a:lnTo>
                  <a:lnTo>
                    <a:pt x="3688" y="151"/>
                  </a:lnTo>
                  <a:lnTo>
                    <a:pt x="3785" y="122"/>
                  </a:lnTo>
                  <a:lnTo>
                    <a:pt x="3887" y="102"/>
                  </a:lnTo>
                  <a:lnTo>
                    <a:pt x="4003" y="91"/>
                  </a:lnTo>
                  <a:lnTo>
                    <a:pt x="4119" y="85"/>
                  </a:lnTo>
                  <a:lnTo>
                    <a:pt x="4235" y="79"/>
                  </a:lnTo>
                  <a:lnTo>
                    <a:pt x="4923" y="35"/>
                  </a:lnTo>
                  <a:lnTo>
                    <a:pt x="5498" y="0"/>
                  </a:lnTo>
                  <a:lnTo>
                    <a:pt x="5515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8" name="Freeform 7">
              <a:extLst>
                <a:ext uri="{FF2B5EF4-FFF2-40B4-BE49-F238E27FC236}">
                  <a16:creationId xmlns:a16="http://schemas.microsoft.com/office/drawing/2014/main" id="{3DEB9809-C89A-4A58-9A81-ABAF9CE315F0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" y="-1283"/>
              <a:ext cx="4960" cy="1437"/>
            </a:xfrm>
            <a:custGeom>
              <a:avLst/>
              <a:gdLst>
                <a:gd name="T0" fmla="*/ 4896 w 4960"/>
                <a:gd name="T1" fmla="*/ 0 h 1437"/>
                <a:gd name="T2" fmla="*/ 4960 w 4960"/>
                <a:gd name="T3" fmla="*/ 0 h 1437"/>
                <a:gd name="T4" fmla="*/ 4935 w 4960"/>
                <a:gd name="T5" fmla="*/ 46 h 1437"/>
                <a:gd name="T6" fmla="*/ 4912 w 4960"/>
                <a:gd name="T7" fmla="*/ 89 h 1437"/>
                <a:gd name="T8" fmla="*/ 4892 w 4960"/>
                <a:gd name="T9" fmla="*/ 131 h 1437"/>
                <a:gd name="T10" fmla="*/ 4879 w 4960"/>
                <a:gd name="T11" fmla="*/ 162 h 1437"/>
                <a:gd name="T12" fmla="*/ 4860 w 4960"/>
                <a:gd name="T13" fmla="*/ 181 h 1437"/>
                <a:gd name="T14" fmla="*/ 4838 w 4960"/>
                <a:gd name="T15" fmla="*/ 195 h 1437"/>
                <a:gd name="T16" fmla="*/ 4809 w 4960"/>
                <a:gd name="T17" fmla="*/ 201 h 1437"/>
                <a:gd name="T18" fmla="*/ 4776 w 4960"/>
                <a:gd name="T19" fmla="*/ 203 h 1437"/>
                <a:gd name="T20" fmla="*/ 4287 w 4960"/>
                <a:gd name="T21" fmla="*/ 201 h 1437"/>
                <a:gd name="T22" fmla="*/ 3798 w 4960"/>
                <a:gd name="T23" fmla="*/ 203 h 1437"/>
                <a:gd name="T24" fmla="*/ 3590 w 4960"/>
                <a:gd name="T25" fmla="*/ 207 h 1437"/>
                <a:gd name="T26" fmla="*/ 3381 w 4960"/>
                <a:gd name="T27" fmla="*/ 216 h 1437"/>
                <a:gd name="T28" fmla="*/ 3172 w 4960"/>
                <a:gd name="T29" fmla="*/ 234 h 1437"/>
                <a:gd name="T30" fmla="*/ 2965 w 4960"/>
                <a:gd name="T31" fmla="*/ 261 h 1437"/>
                <a:gd name="T32" fmla="*/ 2826 w 4960"/>
                <a:gd name="T33" fmla="*/ 284 h 1437"/>
                <a:gd name="T34" fmla="*/ 2689 w 4960"/>
                <a:gd name="T35" fmla="*/ 313 h 1437"/>
                <a:gd name="T36" fmla="*/ 2554 w 4960"/>
                <a:gd name="T37" fmla="*/ 350 h 1437"/>
                <a:gd name="T38" fmla="*/ 2420 w 4960"/>
                <a:gd name="T39" fmla="*/ 394 h 1437"/>
                <a:gd name="T40" fmla="*/ 2289 w 4960"/>
                <a:gd name="T41" fmla="*/ 446 h 1437"/>
                <a:gd name="T42" fmla="*/ 2161 w 4960"/>
                <a:gd name="T43" fmla="*/ 508 h 1437"/>
                <a:gd name="T44" fmla="*/ 2047 w 4960"/>
                <a:gd name="T45" fmla="*/ 576 h 1437"/>
                <a:gd name="T46" fmla="*/ 1941 w 4960"/>
                <a:gd name="T47" fmla="*/ 651 h 1437"/>
                <a:gd name="T48" fmla="*/ 1840 w 4960"/>
                <a:gd name="T49" fmla="*/ 734 h 1437"/>
                <a:gd name="T50" fmla="*/ 1746 w 4960"/>
                <a:gd name="T51" fmla="*/ 823 h 1437"/>
                <a:gd name="T52" fmla="*/ 1660 w 4960"/>
                <a:gd name="T53" fmla="*/ 921 h 1437"/>
                <a:gd name="T54" fmla="*/ 1579 w 4960"/>
                <a:gd name="T55" fmla="*/ 1026 h 1437"/>
                <a:gd name="T56" fmla="*/ 1496 w 4960"/>
                <a:gd name="T57" fmla="*/ 1151 h 1437"/>
                <a:gd name="T58" fmla="*/ 1417 w 4960"/>
                <a:gd name="T59" fmla="*/ 1281 h 1437"/>
                <a:gd name="T60" fmla="*/ 1338 w 4960"/>
                <a:gd name="T61" fmla="*/ 1410 h 1437"/>
                <a:gd name="T62" fmla="*/ 1326 w 4960"/>
                <a:gd name="T63" fmla="*/ 1426 h 1437"/>
                <a:gd name="T64" fmla="*/ 1313 w 4960"/>
                <a:gd name="T65" fmla="*/ 1433 h 1437"/>
                <a:gd name="T66" fmla="*/ 1295 w 4960"/>
                <a:gd name="T67" fmla="*/ 1437 h 1437"/>
                <a:gd name="T68" fmla="*/ 37 w 4960"/>
                <a:gd name="T69" fmla="*/ 1437 h 1437"/>
                <a:gd name="T70" fmla="*/ 21 w 4960"/>
                <a:gd name="T71" fmla="*/ 1435 h 1437"/>
                <a:gd name="T72" fmla="*/ 0 w 4960"/>
                <a:gd name="T73" fmla="*/ 1435 h 1437"/>
                <a:gd name="T74" fmla="*/ 64 w 4960"/>
                <a:gd name="T75" fmla="*/ 1310 h 1437"/>
                <a:gd name="T76" fmla="*/ 126 w 4960"/>
                <a:gd name="T77" fmla="*/ 1186 h 1437"/>
                <a:gd name="T78" fmla="*/ 186 w 4960"/>
                <a:gd name="T79" fmla="*/ 1061 h 1437"/>
                <a:gd name="T80" fmla="*/ 247 w 4960"/>
                <a:gd name="T81" fmla="*/ 937 h 1437"/>
                <a:gd name="T82" fmla="*/ 315 w 4960"/>
                <a:gd name="T83" fmla="*/ 817 h 1437"/>
                <a:gd name="T84" fmla="*/ 389 w 4960"/>
                <a:gd name="T85" fmla="*/ 701 h 1437"/>
                <a:gd name="T86" fmla="*/ 458 w 4960"/>
                <a:gd name="T87" fmla="*/ 607 h 1437"/>
                <a:gd name="T88" fmla="*/ 533 w 4960"/>
                <a:gd name="T89" fmla="*/ 520 h 1437"/>
                <a:gd name="T90" fmla="*/ 615 w 4960"/>
                <a:gd name="T91" fmla="*/ 440 h 1437"/>
                <a:gd name="T92" fmla="*/ 700 w 4960"/>
                <a:gd name="T93" fmla="*/ 367 h 1437"/>
                <a:gd name="T94" fmla="*/ 791 w 4960"/>
                <a:gd name="T95" fmla="*/ 301 h 1437"/>
                <a:gd name="T96" fmla="*/ 887 w 4960"/>
                <a:gd name="T97" fmla="*/ 243 h 1437"/>
                <a:gd name="T98" fmla="*/ 990 w 4960"/>
                <a:gd name="T99" fmla="*/ 191 h 1437"/>
                <a:gd name="T100" fmla="*/ 1096 w 4960"/>
                <a:gd name="T101" fmla="*/ 147 h 1437"/>
                <a:gd name="T102" fmla="*/ 1206 w 4960"/>
                <a:gd name="T103" fmla="*/ 108 h 1437"/>
                <a:gd name="T104" fmla="*/ 1351 w 4960"/>
                <a:gd name="T105" fmla="*/ 69 h 1437"/>
                <a:gd name="T106" fmla="*/ 1496 w 4960"/>
                <a:gd name="T107" fmla="*/ 40 h 1437"/>
                <a:gd name="T108" fmla="*/ 1645 w 4960"/>
                <a:gd name="T109" fmla="*/ 21 h 1437"/>
                <a:gd name="T110" fmla="*/ 1794 w 4960"/>
                <a:gd name="T111" fmla="*/ 10 h 1437"/>
                <a:gd name="T112" fmla="*/ 1954 w 4960"/>
                <a:gd name="T113" fmla="*/ 4 h 1437"/>
                <a:gd name="T114" fmla="*/ 2117 w 4960"/>
                <a:gd name="T115" fmla="*/ 2 h 1437"/>
                <a:gd name="T116" fmla="*/ 4896 w 4960"/>
                <a:gd name="T117" fmla="*/ 0 h 1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60" h="1437">
                  <a:moveTo>
                    <a:pt x="4896" y="0"/>
                  </a:moveTo>
                  <a:lnTo>
                    <a:pt x="4960" y="0"/>
                  </a:lnTo>
                  <a:lnTo>
                    <a:pt x="4935" y="46"/>
                  </a:lnTo>
                  <a:lnTo>
                    <a:pt x="4912" y="89"/>
                  </a:lnTo>
                  <a:lnTo>
                    <a:pt x="4892" y="131"/>
                  </a:lnTo>
                  <a:lnTo>
                    <a:pt x="4879" y="162"/>
                  </a:lnTo>
                  <a:lnTo>
                    <a:pt x="4860" y="181"/>
                  </a:lnTo>
                  <a:lnTo>
                    <a:pt x="4838" y="195"/>
                  </a:lnTo>
                  <a:lnTo>
                    <a:pt x="4809" y="201"/>
                  </a:lnTo>
                  <a:lnTo>
                    <a:pt x="4776" y="203"/>
                  </a:lnTo>
                  <a:lnTo>
                    <a:pt x="4287" y="201"/>
                  </a:lnTo>
                  <a:lnTo>
                    <a:pt x="3798" y="203"/>
                  </a:lnTo>
                  <a:lnTo>
                    <a:pt x="3590" y="207"/>
                  </a:lnTo>
                  <a:lnTo>
                    <a:pt x="3381" y="216"/>
                  </a:lnTo>
                  <a:lnTo>
                    <a:pt x="3172" y="234"/>
                  </a:lnTo>
                  <a:lnTo>
                    <a:pt x="2965" y="261"/>
                  </a:lnTo>
                  <a:lnTo>
                    <a:pt x="2826" y="284"/>
                  </a:lnTo>
                  <a:lnTo>
                    <a:pt x="2689" y="313"/>
                  </a:lnTo>
                  <a:lnTo>
                    <a:pt x="2554" y="350"/>
                  </a:lnTo>
                  <a:lnTo>
                    <a:pt x="2420" y="394"/>
                  </a:lnTo>
                  <a:lnTo>
                    <a:pt x="2289" y="446"/>
                  </a:lnTo>
                  <a:lnTo>
                    <a:pt x="2161" y="508"/>
                  </a:lnTo>
                  <a:lnTo>
                    <a:pt x="2047" y="576"/>
                  </a:lnTo>
                  <a:lnTo>
                    <a:pt x="1941" y="651"/>
                  </a:lnTo>
                  <a:lnTo>
                    <a:pt x="1840" y="734"/>
                  </a:lnTo>
                  <a:lnTo>
                    <a:pt x="1746" y="823"/>
                  </a:lnTo>
                  <a:lnTo>
                    <a:pt x="1660" y="921"/>
                  </a:lnTo>
                  <a:lnTo>
                    <a:pt x="1579" y="1026"/>
                  </a:lnTo>
                  <a:lnTo>
                    <a:pt x="1496" y="1151"/>
                  </a:lnTo>
                  <a:lnTo>
                    <a:pt x="1417" y="1281"/>
                  </a:lnTo>
                  <a:lnTo>
                    <a:pt x="1338" y="1410"/>
                  </a:lnTo>
                  <a:lnTo>
                    <a:pt x="1326" y="1426"/>
                  </a:lnTo>
                  <a:lnTo>
                    <a:pt x="1313" y="1433"/>
                  </a:lnTo>
                  <a:lnTo>
                    <a:pt x="1295" y="1437"/>
                  </a:lnTo>
                  <a:lnTo>
                    <a:pt x="37" y="1437"/>
                  </a:lnTo>
                  <a:lnTo>
                    <a:pt x="21" y="1435"/>
                  </a:lnTo>
                  <a:lnTo>
                    <a:pt x="0" y="1435"/>
                  </a:lnTo>
                  <a:lnTo>
                    <a:pt x="64" y="1310"/>
                  </a:lnTo>
                  <a:lnTo>
                    <a:pt x="126" y="1186"/>
                  </a:lnTo>
                  <a:lnTo>
                    <a:pt x="186" y="1061"/>
                  </a:lnTo>
                  <a:lnTo>
                    <a:pt x="247" y="937"/>
                  </a:lnTo>
                  <a:lnTo>
                    <a:pt x="315" y="817"/>
                  </a:lnTo>
                  <a:lnTo>
                    <a:pt x="389" y="701"/>
                  </a:lnTo>
                  <a:lnTo>
                    <a:pt x="458" y="607"/>
                  </a:lnTo>
                  <a:lnTo>
                    <a:pt x="533" y="520"/>
                  </a:lnTo>
                  <a:lnTo>
                    <a:pt x="615" y="440"/>
                  </a:lnTo>
                  <a:lnTo>
                    <a:pt x="700" y="367"/>
                  </a:lnTo>
                  <a:lnTo>
                    <a:pt x="791" y="301"/>
                  </a:lnTo>
                  <a:lnTo>
                    <a:pt x="887" y="243"/>
                  </a:lnTo>
                  <a:lnTo>
                    <a:pt x="990" y="191"/>
                  </a:lnTo>
                  <a:lnTo>
                    <a:pt x="1096" y="147"/>
                  </a:lnTo>
                  <a:lnTo>
                    <a:pt x="1206" y="108"/>
                  </a:lnTo>
                  <a:lnTo>
                    <a:pt x="1351" y="69"/>
                  </a:lnTo>
                  <a:lnTo>
                    <a:pt x="1496" y="40"/>
                  </a:lnTo>
                  <a:lnTo>
                    <a:pt x="1645" y="21"/>
                  </a:lnTo>
                  <a:lnTo>
                    <a:pt x="1794" y="10"/>
                  </a:lnTo>
                  <a:lnTo>
                    <a:pt x="1954" y="4"/>
                  </a:lnTo>
                  <a:lnTo>
                    <a:pt x="2117" y="2"/>
                  </a:lnTo>
                  <a:lnTo>
                    <a:pt x="4896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2" name="Freeform 8">
              <a:extLst>
                <a:ext uri="{FF2B5EF4-FFF2-40B4-BE49-F238E27FC236}">
                  <a16:creationId xmlns:a16="http://schemas.microsoft.com/office/drawing/2014/main" id="{E1355289-BE5F-41B1-954C-B78211E4669F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5" y="643"/>
              <a:ext cx="2316" cy="1988"/>
            </a:xfrm>
            <a:custGeom>
              <a:avLst/>
              <a:gdLst>
                <a:gd name="T0" fmla="*/ 2297 w 2316"/>
                <a:gd name="T1" fmla="*/ 0 h 1988"/>
                <a:gd name="T2" fmla="*/ 2316 w 2316"/>
                <a:gd name="T3" fmla="*/ 0 h 1988"/>
                <a:gd name="T4" fmla="*/ 2250 w 2316"/>
                <a:gd name="T5" fmla="*/ 124 h 1988"/>
                <a:gd name="T6" fmla="*/ 2185 w 2316"/>
                <a:gd name="T7" fmla="*/ 245 h 1988"/>
                <a:gd name="T8" fmla="*/ 2038 w 2316"/>
                <a:gd name="T9" fmla="*/ 510 h 1988"/>
                <a:gd name="T10" fmla="*/ 1885 w 2316"/>
                <a:gd name="T11" fmla="*/ 771 h 1988"/>
                <a:gd name="T12" fmla="*/ 1726 w 2316"/>
                <a:gd name="T13" fmla="*/ 1028 h 1988"/>
                <a:gd name="T14" fmla="*/ 1560 w 2316"/>
                <a:gd name="T15" fmla="*/ 1281 h 1988"/>
                <a:gd name="T16" fmla="*/ 1496 w 2316"/>
                <a:gd name="T17" fmla="*/ 1368 h 1988"/>
                <a:gd name="T18" fmla="*/ 1431 w 2316"/>
                <a:gd name="T19" fmla="*/ 1455 h 1988"/>
                <a:gd name="T20" fmla="*/ 1361 w 2316"/>
                <a:gd name="T21" fmla="*/ 1536 h 1988"/>
                <a:gd name="T22" fmla="*/ 1286 w 2316"/>
                <a:gd name="T23" fmla="*/ 1613 h 1988"/>
                <a:gd name="T24" fmla="*/ 1205 w 2316"/>
                <a:gd name="T25" fmla="*/ 1685 h 1988"/>
                <a:gd name="T26" fmla="*/ 1118 w 2316"/>
                <a:gd name="T27" fmla="*/ 1751 h 1988"/>
                <a:gd name="T28" fmla="*/ 1036 w 2316"/>
                <a:gd name="T29" fmla="*/ 1803 h 1988"/>
                <a:gd name="T30" fmla="*/ 951 w 2316"/>
                <a:gd name="T31" fmla="*/ 1847 h 1988"/>
                <a:gd name="T32" fmla="*/ 864 w 2316"/>
                <a:gd name="T33" fmla="*/ 1884 h 1988"/>
                <a:gd name="T34" fmla="*/ 773 w 2316"/>
                <a:gd name="T35" fmla="*/ 1913 h 1988"/>
                <a:gd name="T36" fmla="*/ 683 w 2316"/>
                <a:gd name="T37" fmla="*/ 1936 h 1988"/>
                <a:gd name="T38" fmla="*/ 586 w 2316"/>
                <a:gd name="T39" fmla="*/ 1953 h 1988"/>
                <a:gd name="T40" fmla="*/ 449 w 2316"/>
                <a:gd name="T41" fmla="*/ 1971 h 1988"/>
                <a:gd name="T42" fmla="*/ 311 w 2316"/>
                <a:gd name="T43" fmla="*/ 1980 h 1988"/>
                <a:gd name="T44" fmla="*/ 172 w 2316"/>
                <a:gd name="T45" fmla="*/ 1986 h 1988"/>
                <a:gd name="T46" fmla="*/ 33 w 2316"/>
                <a:gd name="T47" fmla="*/ 1988 h 1988"/>
                <a:gd name="T48" fmla="*/ 18 w 2316"/>
                <a:gd name="T49" fmla="*/ 1988 h 1988"/>
                <a:gd name="T50" fmla="*/ 0 w 2316"/>
                <a:gd name="T51" fmla="*/ 1988 h 1988"/>
                <a:gd name="T52" fmla="*/ 8 w 2316"/>
                <a:gd name="T53" fmla="*/ 1969 h 1988"/>
                <a:gd name="T54" fmla="*/ 14 w 2316"/>
                <a:gd name="T55" fmla="*/ 1955 h 1988"/>
                <a:gd name="T56" fmla="*/ 916 w 2316"/>
                <a:gd name="T57" fmla="*/ 168 h 1988"/>
                <a:gd name="T58" fmla="*/ 928 w 2316"/>
                <a:gd name="T59" fmla="*/ 149 h 1988"/>
                <a:gd name="T60" fmla="*/ 945 w 2316"/>
                <a:gd name="T61" fmla="*/ 137 h 1988"/>
                <a:gd name="T62" fmla="*/ 967 w 2316"/>
                <a:gd name="T63" fmla="*/ 133 h 1988"/>
                <a:gd name="T64" fmla="*/ 1753 w 2316"/>
                <a:gd name="T65" fmla="*/ 54 h 1988"/>
                <a:gd name="T66" fmla="*/ 2281 w 2316"/>
                <a:gd name="T67" fmla="*/ 0 h 1988"/>
                <a:gd name="T68" fmla="*/ 2297 w 2316"/>
                <a:gd name="T69" fmla="*/ 0 h 19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316" h="1988">
                  <a:moveTo>
                    <a:pt x="2297" y="0"/>
                  </a:moveTo>
                  <a:lnTo>
                    <a:pt x="2316" y="0"/>
                  </a:lnTo>
                  <a:lnTo>
                    <a:pt x="2250" y="124"/>
                  </a:lnTo>
                  <a:lnTo>
                    <a:pt x="2185" y="245"/>
                  </a:lnTo>
                  <a:lnTo>
                    <a:pt x="2038" y="510"/>
                  </a:lnTo>
                  <a:lnTo>
                    <a:pt x="1885" y="771"/>
                  </a:lnTo>
                  <a:lnTo>
                    <a:pt x="1726" y="1028"/>
                  </a:lnTo>
                  <a:lnTo>
                    <a:pt x="1560" y="1281"/>
                  </a:lnTo>
                  <a:lnTo>
                    <a:pt x="1496" y="1368"/>
                  </a:lnTo>
                  <a:lnTo>
                    <a:pt x="1431" y="1455"/>
                  </a:lnTo>
                  <a:lnTo>
                    <a:pt x="1361" y="1536"/>
                  </a:lnTo>
                  <a:lnTo>
                    <a:pt x="1286" y="1613"/>
                  </a:lnTo>
                  <a:lnTo>
                    <a:pt x="1205" y="1685"/>
                  </a:lnTo>
                  <a:lnTo>
                    <a:pt x="1118" y="1751"/>
                  </a:lnTo>
                  <a:lnTo>
                    <a:pt x="1036" y="1803"/>
                  </a:lnTo>
                  <a:lnTo>
                    <a:pt x="951" y="1847"/>
                  </a:lnTo>
                  <a:lnTo>
                    <a:pt x="864" y="1884"/>
                  </a:lnTo>
                  <a:lnTo>
                    <a:pt x="773" y="1913"/>
                  </a:lnTo>
                  <a:lnTo>
                    <a:pt x="683" y="1936"/>
                  </a:lnTo>
                  <a:lnTo>
                    <a:pt x="586" y="1953"/>
                  </a:lnTo>
                  <a:lnTo>
                    <a:pt x="449" y="1971"/>
                  </a:lnTo>
                  <a:lnTo>
                    <a:pt x="311" y="1980"/>
                  </a:lnTo>
                  <a:lnTo>
                    <a:pt x="172" y="1986"/>
                  </a:lnTo>
                  <a:lnTo>
                    <a:pt x="33" y="1988"/>
                  </a:lnTo>
                  <a:lnTo>
                    <a:pt x="18" y="1988"/>
                  </a:lnTo>
                  <a:lnTo>
                    <a:pt x="0" y="1988"/>
                  </a:lnTo>
                  <a:lnTo>
                    <a:pt x="8" y="1969"/>
                  </a:lnTo>
                  <a:lnTo>
                    <a:pt x="14" y="1955"/>
                  </a:lnTo>
                  <a:lnTo>
                    <a:pt x="916" y="168"/>
                  </a:lnTo>
                  <a:lnTo>
                    <a:pt x="928" y="149"/>
                  </a:lnTo>
                  <a:lnTo>
                    <a:pt x="945" y="137"/>
                  </a:lnTo>
                  <a:lnTo>
                    <a:pt x="967" y="133"/>
                  </a:lnTo>
                  <a:lnTo>
                    <a:pt x="1753" y="54"/>
                  </a:lnTo>
                  <a:lnTo>
                    <a:pt x="2281" y="0"/>
                  </a:lnTo>
                  <a:lnTo>
                    <a:pt x="2297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0" name="Freeform 9">
              <a:extLst>
                <a:ext uri="{FF2B5EF4-FFF2-40B4-BE49-F238E27FC236}">
                  <a16:creationId xmlns:a16="http://schemas.microsoft.com/office/drawing/2014/main" id="{8A815911-1EC8-4303-988F-6009E820B58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6" y="-875"/>
              <a:ext cx="2472" cy="1029"/>
            </a:xfrm>
            <a:custGeom>
              <a:avLst/>
              <a:gdLst>
                <a:gd name="T0" fmla="*/ 2451 w 2472"/>
                <a:gd name="T1" fmla="*/ 0 h 1029"/>
                <a:gd name="T2" fmla="*/ 2472 w 2472"/>
                <a:gd name="T3" fmla="*/ 0 h 1029"/>
                <a:gd name="T4" fmla="*/ 2426 w 2472"/>
                <a:gd name="T5" fmla="*/ 94 h 1029"/>
                <a:gd name="T6" fmla="*/ 2379 w 2472"/>
                <a:gd name="T7" fmla="*/ 185 h 1029"/>
                <a:gd name="T8" fmla="*/ 1977 w 2472"/>
                <a:gd name="T9" fmla="*/ 1004 h 1029"/>
                <a:gd name="T10" fmla="*/ 1967 w 2472"/>
                <a:gd name="T11" fmla="*/ 1018 h 1029"/>
                <a:gd name="T12" fmla="*/ 1956 w 2472"/>
                <a:gd name="T13" fmla="*/ 1027 h 1029"/>
                <a:gd name="T14" fmla="*/ 1937 w 2472"/>
                <a:gd name="T15" fmla="*/ 1029 h 1029"/>
                <a:gd name="T16" fmla="*/ 23 w 2472"/>
                <a:gd name="T17" fmla="*/ 1029 h 1029"/>
                <a:gd name="T18" fmla="*/ 17 w 2472"/>
                <a:gd name="T19" fmla="*/ 1027 h 1029"/>
                <a:gd name="T20" fmla="*/ 9 w 2472"/>
                <a:gd name="T21" fmla="*/ 1027 h 1029"/>
                <a:gd name="T22" fmla="*/ 0 w 2472"/>
                <a:gd name="T23" fmla="*/ 1027 h 1029"/>
                <a:gd name="T24" fmla="*/ 48 w 2472"/>
                <a:gd name="T25" fmla="*/ 938 h 1029"/>
                <a:gd name="T26" fmla="*/ 100 w 2472"/>
                <a:gd name="T27" fmla="*/ 852 h 1029"/>
                <a:gd name="T28" fmla="*/ 152 w 2472"/>
                <a:gd name="T29" fmla="*/ 767 h 1029"/>
                <a:gd name="T30" fmla="*/ 210 w 2472"/>
                <a:gd name="T31" fmla="*/ 683 h 1029"/>
                <a:gd name="T32" fmla="*/ 270 w 2472"/>
                <a:gd name="T33" fmla="*/ 606 h 1029"/>
                <a:gd name="T34" fmla="*/ 334 w 2472"/>
                <a:gd name="T35" fmla="*/ 531 h 1029"/>
                <a:gd name="T36" fmla="*/ 404 w 2472"/>
                <a:gd name="T37" fmla="*/ 461 h 1029"/>
                <a:gd name="T38" fmla="*/ 479 w 2472"/>
                <a:gd name="T39" fmla="*/ 396 h 1029"/>
                <a:gd name="T40" fmla="*/ 560 w 2472"/>
                <a:gd name="T41" fmla="*/ 336 h 1029"/>
                <a:gd name="T42" fmla="*/ 647 w 2472"/>
                <a:gd name="T43" fmla="*/ 284 h 1029"/>
                <a:gd name="T44" fmla="*/ 744 w 2472"/>
                <a:gd name="T45" fmla="*/ 235 h 1029"/>
                <a:gd name="T46" fmla="*/ 842 w 2472"/>
                <a:gd name="T47" fmla="*/ 195 h 1029"/>
                <a:gd name="T48" fmla="*/ 941 w 2472"/>
                <a:gd name="T49" fmla="*/ 162 h 1029"/>
                <a:gd name="T50" fmla="*/ 1043 w 2472"/>
                <a:gd name="T51" fmla="*/ 133 h 1029"/>
                <a:gd name="T52" fmla="*/ 1148 w 2472"/>
                <a:gd name="T53" fmla="*/ 108 h 1029"/>
                <a:gd name="T54" fmla="*/ 1320 w 2472"/>
                <a:gd name="T55" fmla="*/ 75 h 1029"/>
                <a:gd name="T56" fmla="*/ 1492 w 2472"/>
                <a:gd name="T57" fmla="*/ 50 h 1029"/>
                <a:gd name="T58" fmla="*/ 1666 w 2472"/>
                <a:gd name="T59" fmla="*/ 32 h 1029"/>
                <a:gd name="T60" fmla="*/ 1842 w 2472"/>
                <a:gd name="T61" fmla="*/ 21 h 1029"/>
                <a:gd name="T62" fmla="*/ 2138 w 2472"/>
                <a:gd name="T63" fmla="*/ 9 h 1029"/>
                <a:gd name="T64" fmla="*/ 2433 w 2472"/>
                <a:gd name="T65" fmla="*/ 0 h 1029"/>
                <a:gd name="T66" fmla="*/ 2451 w 2472"/>
                <a:gd name="T67" fmla="*/ 0 h 10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472" h="1029">
                  <a:moveTo>
                    <a:pt x="2451" y="0"/>
                  </a:moveTo>
                  <a:lnTo>
                    <a:pt x="2472" y="0"/>
                  </a:lnTo>
                  <a:lnTo>
                    <a:pt x="2426" y="94"/>
                  </a:lnTo>
                  <a:lnTo>
                    <a:pt x="2379" y="185"/>
                  </a:lnTo>
                  <a:lnTo>
                    <a:pt x="1977" y="1004"/>
                  </a:lnTo>
                  <a:lnTo>
                    <a:pt x="1967" y="1018"/>
                  </a:lnTo>
                  <a:lnTo>
                    <a:pt x="1956" y="1027"/>
                  </a:lnTo>
                  <a:lnTo>
                    <a:pt x="1937" y="1029"/>
                  </a:lnTo>
                  <a:lnTo>
                    <a:pt x="23" y="1029"/>
                  </a:lnTo>
                  <a:lnTo>
                    <a:pt x="17" y="1027"/>
                  </a:lnTo>
                  <a:lnTo>
                    <a:pt x="9" y="1027"/>
                  </a:lnTo>
                  <a:lnTo>
                    <a:pt x="0" y="1027"/>
                  </a:lnTo>
                  <a:lnTo>
                    <a:pt x="48" y="938"/>
                  </a:lnTo>
                  <a:lnTo>
                    <a:pt x="100" y="852"/>
                  </a:lnTo>
                  <a:lnTo>
                    <a:pt x="152" y="767"/>
                  </a:lnTo>
                  <a:lnTo>
                    <a:pt x="210" y="683"/>
                  </a:lnTo>
                  <a:lnTo>
                    <a:pt x="270" y="606"/>
                  </a:lnTo>
                  <a:lnTo>
                    <a:pt x="334" y="531"/>
                  </a:lnTo>
                  <a:lnTo>
                    <a:pt x="404" y="461"/>
                  </a:lnTo>
                  <a:lnTo>
                    <a:pt x="479" y="396"/>
                  </a:lnTo>
                  <a:lnTo>
                    <a:pt x="560" y="336"/>
                  </a:lnTo>
                  <a:lnTo>
                    <a:pt x="647" y="284"/>
                  </a:lnTo>
                  <a:lnTo>
                    <a:pt x="744" y="235"/>
                  </a:lnTo>
                  <a:lnTo>
                    <a:pt x="842" y="195"/>
                  </a:lnTo>
                  <a:lnTo>
                    <a:pt x="941" y="162"/>
                  </a:lnTo>
                  <a:lnTo>
                    <a:pt x="1043" y="133"/>
                  </a:lnTo>
                  <a:lnTo>
                    <a:pt x="1148" y="108"/>
                  </a:lnTo>
                  <a:lnTo>
                    <a:pt x="1320" y="75"/>
                  </a:lnTo>
                  <a:lnTo>
                    <a:pt x="1492" y="50"/>
                  </a:lnTo>
                  <a:lnTo>
                    <a:pt x="1666" y="32"/>
                  </a:lnTo>
                  <a:lnTo>
                    <a:pt x="1842" y="21"/>
                  </a:lnTo>
                  <a:lnTo>
                    <a:pt x="2138" y="9"/>
                  </a:lnTo>
                  <a:lnTo>
                    <a:pt x="2433" y="0"/>
                  </a:lnTo>
                  <a:lnTo>
                    <a:pt x="2451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</p:grpSp>
      <p:sp>
        <p:nvSpPr>
          <p:cNvPr id="13" name="Segnaposto testo 3"/>
          <p:cNvSpPr>
            <a:spLocks noGrp="1"/>
          </p:cNvSpPr>
          <p:nvPr>
            <p:ph type="body" sz="quarter" idx="10" hasCustomPrompt="1"/>
          </p:nvPr>
        </p:nvSpPr>
        <p:spPr>
          <a:xfrm>
            <a:off x="6136667" y="2020033"/>
            <a:ext cx="5185489" cy="634771"/>
          </a:xfrm>
          <a:prstGeom prst="rect">
            <a:avLst/>
          </a:prstGeom>
          <a:noFill/>
          <a:effectLst/>
        </p:spPr>
        <p:txBody>
          <a:bodyPr vert="horz" wrap="square" lIns="0" tIns="45720" rIns="0" bIns="144000" rtlCol="0" anchor="b">
            <a:spAutoFit/>
          </a:bodyPr>
          <a:lstStyle>
            <a:lvl1pPr algn="r">
              <a:defRPr lang="it-IT" sz="32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r">
              <a:spcBef>
                <a:spcPct val="0"/>
              </a:spcBef>
            </a:pPr>
            <a:r>
              <a:rPr lang="it-IT" dirty="0"/>
              <a:t>Sottotitolo</a:t>
            </a:r>
          </a:p>
        </p:txBody>
      </p:sp>
      <p:sp>
        <p:nvSpPr>
          <p:cNvPr id="21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97705" y="1222782"/>
            <a:ext cx="7324451" cy="797251"/>
          </a:xfrm>
          <a:prstGeom prst="rect">
            <a:avLst/>
          </a:prstGeom>
          <a:noFill/>
          <a:effectLst/>
        </p:spPr>
        <p:txBody>
          <a:bodyPr vert="horz" wrap="square" lIns="0" tIns="45720" rIns="0" bIns="144000" rtlCol="0" anchor="b">
            <a:spAutoFit/>
          </a:bodyPr>
          <a:lstStyle>
            <a:lvl1pPr algn="r">
              <a:lnSpc>
                <a:spcPct val="80000"/>
              </a:lnSpc>
              <a:defRPr lang="it-IT" sz="4800"/>
            </a:lvl1pPr>
          </a:lstStyle>
          <a:p>
            <a:pPr lvl="0"/>
            <a:r>
              <a:rPr lang="it-IT" dirty="0"/>
              <a:t>Copertina sezione - alt 1</a:t>
            </a:r>
          </a:p>
        </p:txBody>
      </p:sp>
    </p:spTree>
    <p:extLst>
      <p:ext uri="{BB962C8B-B14F-4D97-AF65-F5344CB8AC3E}">
        <p14:creationId xmlns:p14="http://schemas.microsoft.com/office/powerpoint/2010/main" val="17356807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>
            <a:extLst>
              <a:ext uri="{FF2B5EF4-FFF2-40B4-BE49-F238E27FC236}">
                <a16:creationId xmlns:a16="http://schemas.microsoft.com/office/drawing/2014/main" id="{83084A23-6A9D-48F6-95F5-5090736F718A}"/>
              </a:ext>
            </a:extLst>
          </p:cNvPr>
          <p:cNvSpPr/>
          <p:nvPr userDrawn="1"/>
        </p:nvSpPr>
        <p:spPr>
          <a:xfrm>
            <a:off x="11719112" y="0"/>
            <a:ext cx="47288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14" name="Group 4">
            <a:extLst>
              <a:ext uri="{FF2B5EF4-FFF2-40B4-BE49-F238E27FC236}">
                <a16:creationId xmlns:a16="http://schemas.microsoft.com/office/drawing/2014/main" id="{E4737D48-B2DB-4F53-BFC9-9F18751EDFC0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1787016" y="90427"/>
            <a:ext cx="346160" cy="234428"/>
            <a:chOff x="-560" y="-1287"/>
            <a:chExt cx="6379" cy="4320"/>
          </a:xfrm>
        </p:grpSpPr>
        <p:sp>
          <p:nvSpPr>
            <p:cNvPr id="15" name="AutoShape 3">
              <a:extLst>
                <a:ext uri="{FF2B5EF4-FFF2-40B4-BE49-F238E27FC236}">
                  <a16:creationId xmlns:a16="http://schemas.microsoft.com/office/drawing/2014/main" id="{525F0B45-3EF6-4A9D-A83E-CDB12E556535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6" name="Rectangle 5">
              <a:extLst>
                <a:ext uri="{FF2B5EF4-FFF2-40B4-BE49-F238E27FC236}">
                  <a16:creationId xmlns:a16="http://schemas.microsoft.com/office/drawing/2014/main" id="{DB6A0205-9830-47FC-AFEF-1EA19F148D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0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7" name="Freeform 6">
              <a:extLst>
                <a:ext uri="{FF2B5EF4-FFF2-40B4-BE49-F238E27FC236}">
                  <a16:creationId xmlns:a16="http://schemas.microsoft.com/office/drawing/2014/main" id="{A652E29C-2288-4037-A735-2C99372F7809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0" y="423"/>
              <a:ext cx="5536" cy="2610"/>
            </a:xfrm>
            <a:custGeom>
              <a:avLst/>
              <a:gdLst>
                <a:gd name="T0" fmla="*/ 5536 w 5536"/>
                <a:gd name="T1" fmla="*/ 0 h 2610"/>
                <a:gd name="T2" fmla="*/ 5470 w 5536"/>
                <a:gd name="T3" fmla="*/ 127 h 2610"/>
                <a:gd name="T4" fmla="*/ 5449 w 5536"/>
                <a:gd name="T5" fmla="*/ 139 h 2610"/>
                <a:gd name="T6" fmla="*/ 5061 w 5536"/>
                <a:gd name="T7" fmla="*/ 164 h 2610"/>
                <a:gd name="T8" fmla="*/ 4881 w 5536"/>
                <a:gd name="T9" fmla="*/ 189 h 2610"/>
                <a:gd name="T10" fmla="*/ 4722 w 5536"/>
                <a:gd name="T11" fmla="*/ 247 h 2610"/>
                <a:gd name="T12" fmla="*/ 4585 w 5536"/>
                <a:gd name="T13" fmla="*/ 336 h 2610"/>
                <a:gd name="T14" fmla="*/ 4471 w 5536"/>
                <a:gd name="T15" fmla="*/ 460 h 2610"/>
                <a:gd name="T16" fmla="*/ 4380 w 5536"/>
                <a:gd name="T17" fmla="*/ 618 h 2610"/>
                <a:gd name="T18" fmla="*/ 4338 w 5536"/>
                <a:gd name="T19" fmla="*/ 757 h 2610"/>
                <a:gd name="T20" fmla="*/ 4318 w 5536"/>
                <a:gd name="T21" fmla="*/ 902 h 2610"/>
                <a:gd name="T22" fmla="*/ 4305 w 5536"/>
                <a:gd name="T23" fmla="*/ 1107 h 2610"/>
                <a:gd name="T24" fmla="*/ 4278 w 5536"/>
                <a:gd name="T25" fmla="*/ 1312 h 2610"/>
                <a:gd name="T26" fmla="*/ 4208 w 5536"/>
                <a:gd name="T27" fmla="*/ 1538 h 2610"/>
                <a:gd name="T28" fmla="*/ 4100 w 5536"/>
                <a:gd name="T29" fmla="*/ 1768 h 2610"/>
                <a:gd name="T30" fmla="*/ 3963 w 5536"/>
                <a:gd name="T31" fmla="*/ 1971 h 2610"/>
                <a:gd name="T32" fmla="*/ 3800 w 5536"/>
                <a:gd name="T33" fmla="*/ 2146 h 2610"/>
                <a:gd name="T34" fmla="*/ 3609 w 5536"/>
                <a:gd name="T35" fmla="*/ 2293 h 2610"/>
                <a:gd name="T36" fmla="*/ 3391 w 5536"/>
                <a:gd name="T37" fmla="*/ 2413 h 2610"/>
                <a:gd name="T38" fmla="*/ 3145 w 5536"/>
                <a:gd name="T39" fmla="*/ 2504 h 2610"/>
                <a:gd name="T40" fmla="*/ 2911 w 5536"/>
                <a:gd name="T41" fmla="*/ 2552 h 2610"/>
                <a:gd name="T42" fmla="*/ 2671 w 5536"/>
                <a:gd name="T43" fmla="*/ 2585 h 2610"/>
                <a:gd name="T44" fmla="*/ 2378 w 5536"/>
                <a:gd name="T45" fmla="*/ 2608 h 2610"/>
                <a:gd name="T46" fmla="*/ 2084 w 5536"/>
                <a:gd name="T47" fmla="*/ 2608 h 2610"/>
                <a:gd name="T48" fmla="*/ 54 w 5536"/>
                <a:gd name="T49" fmla="*/ 2608 h 2610"/>
                <a:gd name="T50" fmla="*/ 0 w 5536"/>
                <a:gd name="T51" fmla="*/ 2608 h 2610"/>
                <a:gd name="T52" fmla="*/ 64 w 5536"/>
                <a:gd name="T53" fmla="*/ 2477 h 2610"/>
                <a:gd name="T54" fmla="*/ 93 w 5536"/>
                <a:gd name="T55" fmla="*/ 2436 h 2610"/>
                <a:gd name="T56" fmla="*/ 143 w 5536"/>
                <a:gd name="T57" fmla="*/ 2426 h 2610"/>
                <a:gd name="T58" fmla="*/ 1098 w 5536"/>
                <a:gd name="T59" fmla="*/ 2419 h 2610"/>
                <a:gd name="T60" fmla="*/ 1469 w 5536"/>
                <a:gd name="T61" fmla="*/ 2396 h 2610"/>
                <a:gd name="T62" fmla="*/ 1753 w 5536"/>
                <a:gd name="T63" fmla="*/ 2368 h 2610"/>
                <a:gd name="T64" fmla="*/ 1947 w 5536"/>
                <a:gd name="T65" fmla="*/ 2336 h 2610"/>
                <a:gd name="T66" fmla="*/ 2155 w 5536"/>
                <a:gd name="T67" fmla="*/ 2268 h 2610"/>
                <a:gd name="T68" fmla="*/ 2362 w 5536"/>
                <a:gd name="T69" fmla="*/ 2162 h 2610"/>
                <a:gd name="T70" fmla="*/ 2540 w 5536"/>
                <a:gd name="T71" fmla="*/ 2028 h 2610"/>
                <a:gd name="T72" fmla="*/ 2687 w 5536"/>
                <a:gd name="T73" fmla="*/ 1866 h 2610"/>
                <a:gd name="T74" fmla="*/ 2807 w 5536"/>
                <a:gd name="T75" fmla="*/ 1675 h 2610"/>
                <a:gd name="T76" fmla="*/ 2896 w 5536"/>
                <a:gd name="T77" fmla="*/ 1453 h 2610"/>
                <a:gd name="T78" fmla="*/ 3064 w 5536"/>
                <a:gd name="T79" fmla="*/ 881 h 2610"/>
                <a:gd name="T80" fmla="*/ 3108 w 5536"/>
                <a:gd name="T81" fmla="*/ 732 h 2610"/>
                <a:gd name="T82" fmla="*/ 3170 w 5536"/>
                <a:gd name="T83" fmla="*/ 591 h 2610"/>
                <a:gd name="T84" fmla="*/ 3290 w 5536"/>
                <a:gd name="T85" fmla="*/ 423 h 2610"/>
                <a:gd name="T86" fmla="*/ 3431 w 5536"/>
                <a:gd name="T87" fmla="*/ 288 h 2610"/>
                <a:gd name="T88" fmla="*/ 3595 w 5536"/>
                <a:gd name="T89" fmla="*/ 187 h 2610"/>
                <a:gd name="T90" fmla="*/ 3785 w 5536"/>
                <a:gd name="T91" fmla="*/ 122 h 2610"/>
                <a:gd name="T92" fmla="*/ 4003 w 5536"/>
                <a:gd name="T93" fmla="*/ 91 h 2610"/>
                <a:gd name="T94" fmla="*/ 4235 w 5536"/>
                <a:gd name="T95" fmla="*/ 79 h 2610"/>
                <a:gd name="T96" fmla="*/ 5498 w 5536"/>
                <a:gd name="T97" fmla="*/ 0 h 2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5536" h="2610">
                  <a:moveTo>
                    <a:pt x="5515" y="0"/>
                  </a:moveTo>
                  <a:lnTo>
                    <a:pt x="5536" y="0"/>
                  </a:lnTo>
                  <a:lnTo>
                    <a:pt x="5503" y="66"/>
                  </a:lnTo>
                  <a:lnTo>
                    <a:pt x="5470" y="127"/>
                  </a:lnTo>
                  <a:lnTo>
                    <a:pt x="5463" y="135"/>
                  </a:lnTo>
                  <a:lnTo>
                    <a:pt x="5449" y="139"/>
                  </a:lnTo>
                  <a:lnTo>
                    <a:pt x="5436" y="141"/>
                  </a:lnTo>
                  <a:lnTo>
                    <a:pt x="5061" y="164"/>
                  </a:lnTo>
                  <a:lnTo>
                    <a:pt x="4968" y="172"/>
                  </a:lnTo>
                  <a:lnTo>
                    <a:pt x="4881" y="189"/>
                  </a:lnTo>
                  <a:lnTo>
                    <a:pt x="4798" y="214"/>
                  </a:lnTo>
                  <a:lnTo>
                    <a:pt x="4722" y="247"/>
                  </a:lnTo>
                  <a:lnTo>
                    <a:pt x="4651" y="288"/>
                  </a:lnTo>
                  <a:lnTo>
                    <a:pt x="4585" y="336"/>
                  </a:lnTo>
                  <a:lnTo>
                    <a:pt x="4525" y="394"/>
                  </a:lnTo>
                  <a:lnTo>
                    <a:pt x="4471" y="460"/>
                  </a:lnTo>
                  <a:lnTo>
                    <a:pt x="4423" y="535"/>
                  </a:lnTo>
                  <a:lnTo>
                    <a:pt x="4380" y="618"/>
                  </a:lnTo>
                  <a:lnTo>
                    <a:pt x="4353" y="686"/>
                  </a:lnTo>
                  <a:lnTo>
                    <a:pt x="4338" y="757"/>
                  </a:lnTo>
                  <a:lnTo>
                    <a:pt x="4326" y="829"/>
                  </a:lnTo>
                  <a:lnTo>
                    <a:pt x="4318" y="902"/>
                  </a:lnTo>
                  <a:lnTo>
                    <a:pt x="4311" y="1004"/>
                  </a:lnTo>
                  <a:lnTo>
                    <a:pt x="4305" y="1107"/>
                  </a:lnTo>
                  <a:lnTo>
                    <a:pt x="4295" y="1209"/>
                  </a:lnTo>
                  <a:lnTo>
                    <a:pt x="4278" y="1312"/>
                  </a:lnTo>
                  <a:lnTo>
                    <a:pt x="4253" y="1412"/>
                  </a:lnTo>
                  <a:lnTo>
                    <a:pt x="4208" y="1538"/>
                  </a:lnTo>
                  <a:lnTo>
                    <a:pt x="4158" y="1656"/>
                  </a:lnTo>
                  <a:lnTo>
                    <a:pt x="4100" y="1768"/>
                  </a:lnTo>
                  <a:lnTo>
                    <a:pt x="4034" y="1872"/>
                  </a:lnTo>
                  <a:lnTo>
                    <a:pt x="3963" y="1971"/>
                  </a:lnTo>
                  <a:lnTo>
                    <a:pt x="3885" y="2061"/>
                  </a:lnTo>
                  <a:lnTo>
                    <a:pt x="3800" y="2146"/>
                  </a:lnTo>
                  <a:lnTo>
                    <a:pt x="3708" y="2224"/>
                  </a:lnTo>
                  <a:lnTo>
                    <a:pt x="3609" y="2293"/>
                  </a:lnTo>
                  <a:lnTo>
                    <a:pt x="3503" y="2357"/>
                  </a:lnTo>
                  <a:lnTo>
                    <a:pt x="3391" y="2413"/>
                  </a:lnTo>
                  <a:lnTo>
                    <a:pt x="3271" y="2461"/>
                  </a:lnTo>
                  <a:lnTo>
                    <a:pt x="3145" y="2504"/>
                  </a:lnTo>
                  <a:lnTo>
                    <a:pt x="3029" y="2533"/>
                  </a:lnTo>
                  <a:lnTo>
                    <a:pt x="2911" y="2552"/>
                  </a:lnTo>
                  <a:lnTo>
                    <a:pt x="2791" y="2569"/>
                  </a:lnTo>
                  <a:lnTo>
                    <a:pt x="2671" y="2585"/>
                  </a:lnTo>
                  <a:lnTo>
                    <a:pt x="2525" y="2602"/>
                  </a:lnTo>
                  <a:lnTo>
                    <a:pt x="2378" y="2608"/>
                  </a:lnTo>
                  <a:lnTo>
                    <a:pt x="2231" y="2610"/>
                  </a:lnTo>
                  <a:lnTo>
                    <a:pt x="2084" y="2608"/>
                  </a:lnTo>
                  <a:lnTo>
                    <a:pt x="1937" y="2608"/>
                  </a:lnTo>
                  <a:lnTo>
                    <a:pt x="54" y="2608"/>
                  </a:lnTo>
                  <a:lnTo>
                    <a:pt x="0" y="2608"/>
                  </a:lnTo>
                  <a:lnTo>
                    <a:pt x="0" y="2608"/>
                  </a:lnTo>
                  <a:lnTo>
                    <a:pt x="33" y="2540"/>
                  </a:lnTo>
                  <a:lnTo>
                    <a:pt x="64" y="2477"/>
                  </a:lnTo>
                  <a:lnTo>
                    <a:pt x="75" y="2452"/>
                  </a:lnTo>
                  <a:lnTo>
                    <a:pt x="93" y="2436"/>
                  </a:lnTo>
                  <a:lnTo>
                    <a:pt x="114" y="2428"/>
                  </a:lnTo>
                  <a:lnTo>
                    <a:pt x="143" y="2426"/>
                  </a:lnTo>
                  <a:lnTo>
                    <a:pt x="621" y="2426"/>
                  </a:lnTo>
                  <a:lnTo>
                    <a:pt x="1098" y="2419"/>
                  </a:lnTo>
                  <a:lnTo>
                    <a:pt x="1284" y="2409"/>
                  </a:lnTo>
                  <a:lnTo>
                    <a:pt x="1469" y="2396"/>
                  </a:lnTo>
                  <a:lnTo>
                    <a:pt x="1655" y="2378"/>
                  </a:lnTo>
                  <a:lnTo>
                    <a:pt x="1753" y="2368"/>
                  </a:lnTo>
                  <a:lnTo>
                    <a:pt x="1850" y="2355"/>
                  </a:lnTo>
                  <a:lnTo>
                    <a:pt x="1947" y="2336"/>
                  </a:lnTo>
                  <a:lnTo>
                    <a:pt x="2043" y="2311"/>
                  </a:lnTo>
                  <a:lnTo>
                    <a:pt x="2155" y="2268"/>
                  </a:lnTo>
                  <a:lnTo>
                    <a:pt x="2264" y="2218"/>
                  </a:lnTo>
                  <a:lnTo>
                    <a:pt x="2362" y="2162"/>
                  </a:lnTo>
                  <a:lnTo>
                    <a:pt x="2455" y="2098"/>
                  </a:lnTo>
                  <a:lnTo>
                    <a:pt x="2540" y="2028"/>
                  </a:lnTo>
                  <a:lnTo>
                    <a:pt x="2617" y="1951"/>
                  </a:lnTo>
                  <a:lnTo>
                    <a:pt x="2687" y="1866"/>
                  </a:lnTo>
                  <a:lnTo>
                    <a:pt x="2751" y="1773"/>
                  </a:lnTo>
                  <a:lnTo>
                    <a:pt x="2807" y="1675"/>
                  </a:lnTo>
                  <a:lnTo>
                    <a:pt x="2855" y="1569"/>
                  </a:lnTo>
                  <a:lnTo>
                    <a:pt x="2896" y="1453"/>
                  </a:lnTo>
                  <a:lnTo>
                    <a:pt x="2983" y="1167"/>
                  </a:lnTo>
                  <a:lnTo>
                    <a:pt x="3064" y="881"/>
                  </a:lnTo>
                  <a:lnTo>
                    <a:pt x="3085" y="805"/>
                  </a:lnTo>
                  <a:lnTo>
                    <a:pt x="3108" y="732"/>
                  </a:lnTo>
                  <a:lnTo>
                    <a:pt x="3135" y="661"/>
                  </a:lnTo>
                  <a:lnTo>
                    <a:pt x="3170" y="591"/>
                  </a:lnTo>
                  <a:lnTo>
                    <a:pt x="3226" y="502"/>
                  </a:lnTo>
                  <a:lnTo>
                    <a:pt x="3290" y="423"/>
                  </a:lnTo>
                  <a:lnTo>
                    <a:pt x="3358" y="351"/>
                  </a:lnTo>
                  <a:lnTo>
                    <a:pt x="3431" y="288"/>
                  </a:lnTo>
                  <a:lnTo>
                    <a:pt x="3510" y="234"/>
                  </a:lnTo>
                  <a:lnTo>
                    <a:pt x="3595" y="187"/>
                  </a:lnTo>
                  <a:lnTo>
                    <a:pt x="3688" y="151"/>
                  </a:lnTo>
                  <a:lnTo>
                    <a:pt x="3785" y="122"/>
                  </a:lnTo>
                  <a:lnTo>
                    <a:pt x="3887" y="102"/>
                  </a:lnTo>
                  <a:lnTo>
                    <a:pt x="4003" y="91"/>
                  </a:lnTo>
                  <a:lnTo>
                    <a:pt x="4119" y="85"/>
                  </a:lnTo>
                  <a:lnTo>
                    <a:pt x="4235" y="79"/>
                  </a:lnTo>
                  <a:lnTo>
                    <a:pt x="4923" y="35"/>
                  </a:lnTo>
                  <a:lnTo>
                    <a:pt x="5498" y="0"/>
                  </a:lnTo>
                  <a:lnTo>
                    <a:pt x="5515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8" name="Freeform 7">
              <a:extLst>
                <a:ext uri="{FF2B5EF4-FFF2-40B4-BE49-F238E27FC236}">
                  <a16:creationId xmlns:a16="http://schemas.microsoft.com/office/drawing/2014/main" id="{3DEB9809-C89A-4A58-9A81-ABAF9CE315F0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" y="-1283"/>
              <a:ext cx="4960" cy="1437"/>
            </a:xfrm>
            <a:custGeom>
              <a:avLst/>
              <a:gdLst>
                <a:gd name="T0" fmla="*/ 4896 w 4960"/>
                <a:gd name="T1" fmla="*/ 0 h 1437"/>
                <a:gd name="T2" fmla="*/ 4960 w 4960"/>
                <a:gd name="T3" fmla="*/ 0 h 1437"/>
                <a:gd name="T4" fmla="*/ 4935 w 4960"/>
                <a:gd name="T5" fmla="*/ 46 h 1437"/>
                <a:gd name="T6" fmla="*/ 4912 w 4960"/>
                <a:gd name="T7" fmla="*/ 89 h 1437"/>
                <a:gd name="T8" fmla="*/ 4892 w 4960"/>
                <a:gd name="T9" fmla="*/ 131 h 1437"/>
                <a:gd name="T10" fmla="*/ 4879 w 4960"/>
                <a:gd name="T11" fmla="*/ 162 h 1437"/>
                <a:gd name="T12" fmla="*/ 4860 w 4960"/>
                <a:gd name="T13" fmla="*/ 181 h 1437"/>
                <a:gd name="T14" fmla="*/ 4838 w 4960"/>
                <a:gd name="T15" fmla="*/ 195 h 1437"/>
                <a:gd name="T16" fmla="*/ 4809 w 4960"/>
                <a:gd name="T17" fmla="*/ 201 h 1437"/>
                <a:gd name="T18" fmla="*/ 4776 w 4960"/>
                <a:gd name="T19" fmla="*/ 203 h 1437"/>
                <a:gd name="T20" fmla="*/ 4287 w 4960"/>
                <a:gd name="T21" fmla="*/ 201 h 1437"/>
                <a:gd name="T22" fmla="*/ 3798 w 4960"/>
                <a:gd name="T23" fmla="*/ 203 h 1437"/>
                <a:gd name="T24" fmla="*/ 3590 w 4960"/>
                <a:gd name="T25" fmla="*/ 207 h 1437"/>
                <a:gd name="T26" fmla="*/ 3381 w 4960"/>
                <a:gd name="T27" fmla="*/ 216 h 1437"/>
                <a:gd name="T28" fmla="*/ 3172 w 4960"/>
                <a:gd name="T29" fmla="*/ 234 h 1437"/>
                <a:gd name="T30" fmla="*/ 2965 w 4960"/>
                <a:gd name="T31" fmla="*/ 261 h 1437"/>
                <a:gd name="T32" fmla="*/ 2826 w 4960"/>
                <a:gd name="T33" fmla="*/ 284 h 1437"/>
                <a:gd name="T34" fmla="*/ 2689 w 4960"/>
                <a:gd name="T35" fmla="*/ 313 h 1437"/>
                <a:gd name="T36" fmla="*/ 2554 w 4960"/>
                <a:gd name="T37" fmla="*/ 350 h 1437"/>
                <a:gd name="T38" fmla="*/ 2420 w 4960"/>
                <a:gd name="T39" fmla="*/ 394 h 1437"/>
                <a:gd name="T40" fmla="*/ 2289 w 4960"/>
                <a:gd name="T41" fmla="*/ 446 h 1437"/>
                <a:gd name="T42" fmla="*/ 2161 w 4960"/>
                <a:gd name="T43" fmla="*/ 508 h 1437"/>
                <a:gd name="T44" fmla="*/ 2047 w 4960"/>
                <a:gd name="T45" fmla="*/ 576 h 1437"/>
                <a:gd name="T46" fmla="*/ 1941 w 4960"/>
                <a:gd name="T47" fmla="*/ 651 h 1437"/>
                <a:gd name="T48" fmla="*/ 1840 w 4960"/>
                <a:gd name="T49" fmla="*/ 734 h 1437"/>
                <a:gd name="T50" fmla="*/ 1746 w 4960"/>
                <a:gd name="T51" fmla="*/ 823 h 1437"/>
                <a:gd name="T52" fmla="*/ 1660 w 4960"/>
                <a:gd name="T53" fmla="*/ 921 h 1437"/>
                <a:gd name="T54" fmla="*/ 1579 w 4960"/>
                <a:gd name="T55" fmla="*/ 1026 h 1437"/>
                <a:gd name="T56" fmla="*/ 1496 w 4960"/>
                <a:gd name="T57" fmla="*/ 1151 h 1437"/>
                <a:gd name="T58" fmla="*/ 1417 w 4960"/>
                <a:gd name="T59" fmla="*/ 1281 h 1437"/>
                <a:gd name="T60" fmla="*/ 1338 w 4960"/>
                <a:gd name="T61" fmla="*/ 1410 h 1437"/>
                <a:gd name="T62" fmla="*/ 1326 w 4960"/>
                <a:gd name="T63" fmla="*/ 1426 h 1437"/>
                <a:gd name="T64" fmla="*/ 1313 w 4960"/>
                <a:gd name="T65" fmla="*/ 1433 h 1437"/>
                <a:gd name="T66" fmla="*/ 1295 w 4960"/>
                <a:gd name="T67" fmla="*/ 1437 h 1437"/>
                <a:gd name="T68" fmla="*/ 37 w 4960"/>
                <a:gd name="T69" fmla="*/ 1437 h 1437"/>
                <a:gd name="T70" fmla="*/ 21 w 4960"/>
                <a:gd name="T71" fmla="*/ 1435 h 1437"/>
                <a:gd name="T72" fmla="*/ 0 w 4960"/>
                <a:gd name="T73" fmla="*/ 1435 h 1437"/>
                <a:gd name="T74" fmla="*/ 64 w 4960"/>
                <a:gd name="T75" fmla="*/ 1310 h 1437"/>
                <a:gd name="T76" fmla="*/ 126 w 4960"/>
                <a:gd name="T77" fmla="*/ 1186 h 1437"/>
                <a:gd name="T78" fmla="*/ 186 w 4960"/>
                <a:gd name="T79" fmla="*/ 1061 h 1437"/>
                <a:gd name="T80" fmla="*/ 247 w 4960"/>
                <a:gd name="T81" fmla="*/ 937 h 1437"/>
                <a:gd name="T82" fmla="*/ 315 w 4960"/>
                <a:gd name="T83" fmla="*/ 817 h 1437"/>
                <a:gd name="T84" fmla="*/ 389 w 4960"/>
                <a:gd name="T85" fmla="*/ 701 h 1437"/>
                <a:gd name="T86" fmla="*/ 458 w 4960"/>
                <a:gd name="T87" fmla="*/ 607 h 1437"/>
                <a:gd name="T88" fmla="*/ 533 w 4960"/>
                <a:gd name="T89" fmla="*/ 520 h 1437"/>
                <a:gd name="T90" fmla="*/ 615 w 4960"/>
                <a:gd name="T91" fmla="*/ 440 h 1437"/>
                <a:gd name="T92" fmla="*/ 700 w 4960"/>
                <a:gd name="T93" fmla="*/ 367 h 1437"/>
                <a:gd name="T94" fmla="*/ 791 w 4960"/>
                <a:gd name="T95" fmla="*/ 301 h 1437"/>
                <a:gd name="T96" fmla="*/ 887 w 4960"/>
                <a:gd name="T97" fmla="*/ 243 h 1437"/>
                <a:gd name="T98" fmla="*/ 990 w 4960"/>
                <a:gd name="T99" fmla="*/ 191 h 1437"/>
                <a:gd name="T100" fmla="*/ 1096 w 4960"/>
                <a:gd name="T101" fmla="*/ 147 h 1437"/>
                <a:gd name="T102" fmla="*/ 1206 w 4960"/>
                <a:gd name="T103" fmla="*/ 108 h 1437"/>
                <a:gd name="T104" fmla="*/ 1351 w 4960"/>
                <a:gd name="T105" fmla="*/ 69 h 1437"/>
                <a:gd name="T106" fmla="*/ 1496 w 4960"/>
                <a:gd name="T107" fmla="*/ 40 h 1437"/>
                <a:gd name="T108" fmla="*/ 1645 w 4960"/>
                <a:gd name="T109" fmla="*/ 21 h 1437"/>
                <a:gd name="T110" fmla="*/ 1794 w 4960"/>
                <a:gd name="T111" fmla="*/ 10 h 1437"/>
                <a:gd name="T112" fmla="*/ 1954 w 4960"/>
                <a:gd name="T113" fmla="*/ 4 h 1437"/>
                <a:gd name="T114" fmla="*/ 2117 w 4960"/>
                <a:gd name="T115" fmla="*/ 2 h 1437"/>
                <a:gd name="T116" fmla="*/ 4896 w 4960"/>
                <a:gd name="T117" fmla="*/ 0 h 1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60" h="1437">
                  <a:moveTo>
                    <a:pt x="4896" y="0"/>
                  </a:moveTo>
                  <a:lnTo>
                    <a:pt x="4960" y="0"/>
                  </a:lnTo>
                  <a:lnTo>
                    <a:pt x="4935" y="46"/>
                  </a:lnTo>
                  <a:lnTo>
                    <a:pt x="4912" y="89"/>
                  </a:lnTo>
                  <a:lnTo>
                    <a:pt x="4892" y="131"/>
                  </a:lnTo>
                  <a:lnTo>
                    <a:pt x="4879" y="162"/>
                  </a:lnTo>
                  <a:lnTo>
                    <a:pt x="4860" y="181"/>
                  </a:lnTo>
                  <a:lnTo>
                    <a:pt x="4838" y="195"/>
                  </a:lnTo>
                  <a:lnTo>
                    <a:pt x="4809" y="201"/>
                  </a:lnTo>
                  <a:lnTo>
                    <a:pt x="4776" y="203"/>
                  </a:lnTo>
                  <a:lnTo>
                    <a:pt x="4287" y="201"/>
                  </a:lnTo>
                  <a:lnTo>
                    <a:pt x="3798" y="203"/>
                  </a:lnTo>
                  <a:lnTo>
                    <a:pt x="3590" y="207"/>
                  </a:lnTo>
                  <a:lnTo>
                    <a:pt x="3381" y="216"/>
                  </a:lnTo>
                  <a:lnTo>
                    <a:pt x="3172" y="234"/>
                  </a:lnTo>
                  <a:lnTo>
                    <a:pt x="2965" y="261"/>
                  </a:lnTo>
                  <a:lnTo>
                    <a:pt x="2826" y="284"/>
                  </a:lnTo>
                  <a:lnTo>
                    <a:pt x="2689" y="313"/>
                  </a:lnTo>
                  <a:lnTo>
                    <a:pt x="2554" y="350"/>
                  </a:lnTo>
                  <a:lnTo>
                    <a:pt x="2420" y="394"/>
                  </a:lnTo>
                  <a:lnTo>
                    <a:pt x="2289" y="446"/>
                  </a:lnTo>
                  <a:lnTo>
                    <a:pt x="2161" y="508"/>
                  </a:lnTo>
                  <a:lnTo>
                    <a:pt x="2047" y="576"/>
                  </a:lnTo>
                  <a:lnTo>
                    <a:pt x="1941" y="651"/>
                  </a:lnTo>
                  <a:lnTo>
                    <a:pt x="1840" y="734"/>
                  </a:lnTo>
                  <a:lnTo>
                    <a:pt x="1746" y="823"/>
                  </a:lnTo>
                  <a:lnTo>
                    <a:pt x="1660" y="921"/>
                  </a:lnTo>
                  <a:lnTo>
                    <a:pt x="1579" y="1026"/>
                  </a:lnTo>
                  <a:lnTo>
                    <a:pt x="1496" y="1151"/>
                  </a:lnTo>
                  <a:lnTo>
                    <a:pt x="1417" y="1281"/>
                  </a:lnTo>
                  <a:lnTo>
                    <a:pt x="1338" y="1410"/>
                  </a:lnTo>
                  <a:lnTo>
                    <a:pt x="1326" y="1426"/>
                  </a:lnTo>
                  <a:lnTo>
                    <a:pt x="1313" y="1433"/>
                  </a:lnTo>
                  <a:lnTo>
                    <a:pt x="1295" y="1437"/>
                  </a:lnTo>
                  <a:lnTo>
                    <a:pt x="37" y="1437"/>
                  </a:lnTo>
                  <a:lnTo>
                    <a:pt x="21" y="1435"/>
                  </a:lnTo>
                  <a:lnTo>
                    <a:pt x="0" y="1435"/>
                  </a:lnTo>
                  <a:lnTo>
                    <a:pt x="64" y="1310"/>
                  </a:lnTo>
                  <a:lnTo>
                    <a:pt x="126" y="1186"/>
                  </a:lnTo>
                  <a:lnTo>
                    <a:pt x="186" y="1061"/>
                  </a:lnTo>
                  <a:lnTo>
                    <a:pt x="247" y="937"/>
                  </a:lnTo>
                  <a:lnTo>
                    <a:pt x="315" y="817"/>
                  </a:lnTo>
                  <a:lnTo>
                    <a:pt x="389" y="701"/>
                  </a:lnTo>
                  <a:lnTo>
                    <a:pt x="458" y="607"/>
                  </a:lnTo>
                  <a:lnTo>
                    <a:pt x="533" y="520"/>
                  </a:lnTo>
                  <a:lnTo>
                    <a:pt x="615" y="440"/>
                  </a:lnTo>
                  <a:lnTo>
                    <a:pt x="700" y="367"/>
                  </a:lnTo>
                  <a:lnTo>
                    <a:pt x="791" y="301"/>
                  </a:lnTo>
                  <a:lnTo>
                    <a:pt x="887" y="243"/>
                  </a:lnTo>
                  <a:lnTo>
                    <a:pt x="990" y="191"/>
                  </a:lnTo>
                  <a:lnTo>
                    <a:pt x="1096" y="147"/>
                  </a:lnTo>
                  <a:lnTo>
                    <a:pt x="1206" y="108"/>
                  </a:lnTo>
                  <a:lnTo>
                    <a:pt x="1351" y="69"/>
                  </a:lnTo>
                  <a:lnTo>
                    <a:pt x="1496" y="40"/>
                  </a:lnTo>
                  <a:lnTo>
                    <a:pt x="1645" y="21"/>
                  </a:lnTo>
                  <a:lnTo>
                    <a:pt x="1794" y="10"/>
                  </a:lnTo>
                  <a:lnTo>
                    <a:pt x="1954" y="4"/>
                  </a:lnTo>
                  <a:lnTo>
                    <a:pt x="2117" y="2"/>
                  </a:lnTo>
                  <a:lnTo>
                    <a:pt x="4896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2" name="Freeform 8">
              <a:extLst>
                <a:ext uri="{FF2B5EF4-FFF2-40B4-BE49-F238E27FC236}">
                  <a16:creationId xmlns:a16="http://schemas.microsoft.com/office/drawing/2014/main" id="{E1355289-BE5F-41B1-954C-B78211E4669F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5" y="643"/>
              <a:ext cx="2316" cy="1988"/>
            </a:xfrm>
            <a:custGeom>
              <a:avLst/>
              <a:gdLst>
                <a:gd name="T0" fmla="*/ 2297 w 2316"/>
                <a:gd name="T1" fmla="*/ 0 h 1988"/>
                <a:gd name="T2" fmla="*/ 2316 w 2316"/>
                <a:gd name="T3" fmla="*/ 0 h 1988"/>
                <a:gd name="T4" fmla="*/ 2250 w 2316"/>
                <a:gd name="T5" fmla="*/ 124 h 1988"/>
                <a:gd name="T6" fmla="*/ 2185 w 2316"/>
                <a:gd name="T7" fmla="*/ 245 h 1988"/>
                <a:gd name="T8" fmla="*/ 2038 w 2316"/>
                <a:gd name="T9" fmla="*/ 510 h 1988"/>
                <a:gd name="T10" fmla="*/ 1885 w 2316"/>
                <a:gd name="T11" fmla="*/ 771 h 1988"/>
                <a:gd name="T12" fmla="*/ 1726 w 2316"/>
                <a:gd name="T13" fmla="*/ 1028 h 1988"/>
                <a:gd name="T14" fmla="*/ 1560 w 2316"/>
                <a:gd name="T15" fmla="*/ 1281 h 1988"/>
                <a:gd name="T16" fmla="*/ 1496 w 2316"/>
                <a:gd name="T17" fmla="*/ 1368 h 1988"/>
                <a:gd name="T18" fmla="*/ 1431 w 2316"/>
                <a:gd name="T19" fmla="*/ 1455 h 1988"/>
                <a:gd name="T20" fmla="*/ 1361 w 2316"/>
                <a:gd name="T21" fmla="*/ 1536 h 1988"/>
                <a:gd name="T22" fmla="*/ 1286 w 2316"/>
                <a:gd name="T23" fmla="*/ 1613 h 1988"/>
                <a:gd name="T24" fmla="*/ 1205 w 2316"/>
                <a:gd name="T25" fmla="*/ 1685 h 1988"/>
                <a:gd name="T26" fmla="*/ 1118 w 2316"/>
                <a:gd name="T27" fmla="*/ 1751 h 1988"/>
                <a:gd name="T28" fmla="*/ 1036 w 2316"/>
                <a:gd name="T29" fmla="*/ 1803 h 1988"/>
                <a:gd name="T30" fmla="*/ 951 w 2316"/>
                <a:gd name="T31" fmla="*/ 1847 h 1988"/>
                <a:gd name="T32" fmla="*/ 864 w 2316"/>
                <a:gd name="T33" fmla="*/ 1884 h 1988"/>
                <a:gd name="T34" fmla="*/ 773 w 2316"/>
                <a:gd name="T35" fmla="*/ 1913 h 1988"/>
                <a:gd name="T36" fmla="*/ 683 w 2316"/>
                <a:gd name="T37" fmla="*/ 1936 h 1988"/>
                <a:gd name="T38" fmla="*/ 586 w 2316"/>
                <a:gd name="T39" fmla="*/ 1953 h 1988"/>
                <a:gd name="T40" fmla="*/ 449 w 2316"/>
                <a:gd name="T41" fmla="*/ 1971 h 1988"/>
                <a:gd name="T42" fmla="*/ 311 w 2316"/>
                <a:gd name="T43" fmla="*/ 1980 h 1988"/>
                <a:gd name="T44" fmla="*/ 172 w 2316"/>
                <a:gd name="T45" fmla="*/ 1986 h 1988"/>
                <a:gd name="T46" fmla="*/ 33 w 2316"/>
                <a:gd name="T47" fmla="*/ 1988 h 1988"/>
                <a:gd name="T48" fmla="*/ 18 w 2316"/>
                <a:gd name="T49" fmla="*/ 1988 h 1988"/>
                <a:gd name="T50" fmla="*/ 0 w 2316"/>
                <a:gd name="T51" fmla="*/ 1988 h 1988"/>
                <a:gd name="T52" fmla="*/ 8 w 2316"/>
                <a:gd name="T53" fmla="*/ 1969 h 1988"/>
                <a:gd name="T54" fmla="*/ 14 w 2316"/>
                <a:gd name="T55" fmla="*/ 1955 h 1988"/>
                <a:gd name="T56" fmla="*/ 916 w 2316"/>
                <a:gd name="T57" fmla="*/ 168 h 1988"/>
                <a:gd name="T58" fmla="*/ 928 w 2316"/>
                <a:gd name="T59" fmla="*/ 149 h 1988"/>
                <a:gd name="T60" fmla="*/ 945 w 2316"/>
                <a:gd name="T61" fmla="*/ 137 h 1988"/>
                <a:gd name="T62" fmla="*/ 967 w 2316"/>
                <a:gd name="T63" fmla="*/ 133 h 1988"/>
                <a:gd name="T64" fmla="*/ 1753 w 2316"/>
                <a:gd name="T65" fmla="*/ 54 h 1988"/>
                <a:gd name="T66" fmla="*/ 2281 w 2316"/>
                <a:gd name="T67" fmla="*/ 0 h 1988"/>
                <a:gd name="T68" fmla="*/ 2297 w 2316"/>
                <a:gd name="T69" fmla="*/ 0 h 19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316" h="1988">
                  <a:moveTo>
                    <a:pt x="2297" y="0"/>
                  </a:moveTo>
                  <a:lnTo>
                    <a:pt x="2316" y="0"/>
                  </a:lnTo>
                  <a:lnTo>
                    <a:pt x="2250" y="124"/>
                  </a:lnTo>
                  <a:lnTo>
                    <a:pt x="2185" y="245"/>
                  </a:lnTo>
                  <a:lnTo>
                    <a:pt x="2038" y="510"/>
                  </a:lnTo>
                  <a:lnTo>
                    <a:pt x="1885" y="771"/>
                  </a:lnTo>
                  <a:lnTo>
                    <a:pt x="1726" y="1028"/>
                  </a:lnTo>
                  <a:lnTo>
                    <a:pt x="1560" y="1281"/>
                  </a:lnTo>
                  <a:lnTo>
                    <a:pt x="1496" y="1368"/>
                  </a:lnTo>
                  <a:lnTo>
                    <a:pt x="1431" y="1455"/>
                  </a:lnTo>
                  <a:lnTo>
                    <a:pt x="1361" y="1536"/>
                  </a:lnTo>
                  <a:lnTo>
                    <a:pt x="1286" y="1613"/>
                  </a:lnTo>
                  <a:lnTo>
                    <a:pt x="1205" y="1685"/>
                  </a:lnTo>
                  <a:lnTo>
                    <a:pt x="1118" y="1751"/>
                  </a:lnTo>
                  <a:lnTo>
                    <a:pt x="1036" y="1803"/>
                  </a:lnTo>
                  <a:lnTo>
                    <a:pt x="951" y="1847"/>
                  </a:lnTo>
                  <a:lnTo>
                    <a:pt x="864" y="1884"/>
                  </a:lnTo>
                  <a:lnTo>
                    <a:pt x="773" y="1913"/>
                  </a:lnTo>
                  <a:lnTo>
                    <a:pt x="683" y="1936"/>
                  </a:lnTo>
                  <a:lnTo>
                    <a:pt x="586" y="1953"/>
                  </a:lnTo>
                  <a:lnTo>
                    <a:pt x="449" y="1971"/>
                  </a:lnTo>
                  <a:lnTo>
                    <a:pt x="311" y="1980"/>
                  </a:lnTo>
                  <a:lnTo>
                    <a:pt x="172" y="1986"/>
                  </a:lnTo>
                  <a:lnTo>
                    <a:pt x="33" y="1988"/>
                  </a:lnTo>
                  <a:lnTo>
                    <a:pt x="18" y="1988"/>
                  </a:lnTo>
                  <a:lnTo>
                    <a:pt x="0" y="1988"/>
                  </a:lnTo>
                  <a:lnTo>
                    <a:pt x="8" y="1969"/>
                  </a:lnTo>
                  <a:lnTo>
                    <a:pt x="14" y="1955"/>
                  </a:lnTo>
                  <a:lnTo>
                    <a:pt x="916" y="168"/>
                  </a:lnTo>
                  <a:lnTo>
                    <a:pt x="928" y="149"/>
                  </a:lnTo>
                  <a:lnTo>
                    <a:pt x="945" y="137"/>
                  </a:lnTo>
                  <a:lnTo>
                    <a:pt x="967" y="133"/>
                  </a:lnTo>
                  <a:lnTo>
                    <a:pt x="1753" y="54"/>
                  </a:lnTo>
                  <a:lnTo>
                    <a:pt x="2281" y="0"/>
                  </a:lnTo>
                  <a:lnTo>
                    <a:pt x="2297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0" name="Freeform 9">
              <a:extLst>
                <a:ext uri="{FF2B5EF4-FFF2-40B4-BE49-F238E27FC236}">
                  <a16:creationId xmlns:a16="http://schemas.microsoft.com/office/drawing/2014/main" id="{8A815911-1EC8-4303-988F-6009E820B58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6" y="-875"/>
              <a:ext cx="2472" cy="1029"/>
            </a:xfrm>
            <a:custGeom>
              <a:avLst/>
              <a:gdLst>
                <a:gd name="T0" fmla="*/ 2451 w 2472"/>
                <a:gd name="T1" fmla="*/ 0 h 1029"/>
                <a:gd name="T2" fmla="*/ 2472 w 2472"/>
                <a:gd name="T3" fmla="*/ 0 h 1029"/>
                <a:gd name="T4" fmla="*/ 2426 w 2472"/>
                <a:gd name="T5" fmla="*/ 94 h 1029"/>
                <a:gd name="T6" fmla="*/ 2379 w 2472"/>
                <a:gd name="T7" fmla="*/ 185 h 1029"/>
                <a:gd name="T8" fmla="*/ 1977 w 2472"/>
                <a:gd name="T9" fmla="*/ 1004 h 1029"/>
                <a:gd name="T10" fmla="*/ 1967 w 2472"/>
                <a:gd name="T11" fmla="*/ 1018 h 1029"/>
                <a:gd name="T12" fmla="*/ 1956 w 2472"/>
                <a:gd name="T13" fmla="*/ 1027 h 1029"/>
                <a:gd name="T14" fmla="*/ 1937 w 2472"/>
                <a:gd name="T15" fmla="*/ 1029 h 1029"/>
                <a:gd name="T16" fmla="*/ 23 w 2472"/>
                <a:gd name="T17" fmla="*/ 1029 h 1029"/>
                <a:gd name="T18" fmla="*/ 17 w 2472"/>
                <a:gd name="T19" fmla="*/ 1027 h 1029"/>
                <a:gd name="T20" fmla="*/ 9 w 2472"/>
                <a:gd name="T21" fmla="*/ 1027 h 1029"/>
                <a:gd name="T22" fmla="*/ 0 w 2472"/>
                <a:gd name="T23" fmla="*/ 1027 h 1029"/>
                <a:gd name="T24" fmla="*/ 48 w 2472"/>
                <a:gd name="T25" fmla="*/ 938 h 1029"/>
                <a:gd name="T26" fmla="*/ 100 w 2472"/>
                <a:gd name="T27" fmla="*/ 852 h 1029"/>
                <a:gd name="T28" fmla="*/ 152 w 2472"/>
                <a:gd name="T29" fmla="*/ 767 h 1029"/>
                <a:gd name="T30" fmla="*/ 210 w 2472"/>
                <a:gd name="T31" fmla="*/ 683 h 1029"/>
                <a:gd name="T32" fmla="*/ 270 w 2472"/>
                <a:gd name="T33" fmla="*/ 606 h 1029"/>
                <a:gd name="T34" fmla="*/ 334 w 2472"/>
                <a:gd name="T35" fmla="*/ 531 h 1029"/>
                <a:gd name="T36" fmla="*/ 404 w 2472"/>
                <a:gd name="T37" fmla="*/ 461 h 1029"/>
                <a:gd name="T38" fmla="*/ 479 w 2472"/>
                <a:gd name="T39" fmla="*/ 396 h 1029"/>
                <a:gd name="T40" fmla="*/ 560 w 2472"/>
                <a:gd name="T41" fmla="*/ 336 h 1029"/>
                <a:gd name="T42" fmla="*/ 647 w 2472"/>
                <a:gd name="T43" fmla="*/ 284 h 1029"/>
                <a:gd name="T44" fmla="*/ 744 w 2472"/>
                <a:gd name="T45" fmla="*/ 235 h 1029"/>
                <a:gd name="T46" fmla="*/ 842 w 2472"/>
                <a:gd name="T47" fmla="*/ 195 h 1029"/>
                <a:gd name="T48" fmla="*/ 941 w 2472"/>
                <a:gd name="T49" fmla="*/ 162 h 1029"/>
                <a:gd name="T50" fmla="*/ 1043 w 2472"/>
                <a:gd name="T51" fmla="*/ 133 h 1029"/>
                <a:gd name="T52" fmla="*/ 1148 w 2472"/>
                <a:gd name="T53" fmla="*/ 108 h 1029"/>
                <a:gd name="T54" fmla="*/ 1320 w 2472"/>
                <a:gd name="T55" fmla="*/ 75 h 1029"/>
                <a:gd name="T56" fmla="*/ 1492 w 2472"/>
                <a:gd name="T57" fmla="*/ 50 h 1029"/>
                <a:gd name="T58" fmla="*/ 1666 w 2472"/>
                <a:gd name="T59" fmla="*/ 32 h 1029"/>
                <a:gd name="T60" fmla="*/ 1842 w 2472"/>
                <a:gd name="T61" fmla="*/ 21 h 1029"/>
                <a:gd name="T62" fmla="*/ 2138 w 2472"/>
                <a:gd name="T63" fmla="*/ 9 h 1029"/>
                <a:gd name="T64" fmla="*/ 2433 w 2472"/>
                <a:gd name="T65" fmla="*/ 0 h 1029"/>
                <a:gd name="T66" fmla="*/ 2451 w 2472"/>
                <a:gd name="T67" fmla="*/ 0 h 10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472" h="1029">
                  <a:moveTo>
                    <a:pt x="2451" y="0"/>
                  </a:moveTo>
                  <a:lnTo>
                    <a:pt x="2472" y="0"/>
                  </a:lnTo>
                  <a:lnTo>
                    <a:pt x="2426" y="94"/>
                  </a:lnTo>
                  <a:lnTo>
                    <a:pt x="2379" y="185"/>
                  </a:lnTo>
                  <a:lnTo>
                    <a:pt x="1977" y="1004"/>
                  </a:lnTo>
                  <a:lnTo>
                    <a:pt x="1967" y="1018"/>
                  </a:lnTo>
                  <a:lnTo>
                    <a:pt x="1956" y="1027"/>
                  </a:lnTo>
                  <a:lnTo>
                    <a:pt x="1937" y="1029"/>
                  </a:lnTo>
                  <a:lnTo>
                    <a:pt x="23" y="1029"/>
                  </a:lnTo>
                  <a:lnTo>
                    <a:pt x="17" y="1027"/>
                  </a:lnTo>
                  <a:lnTo>
                    <a:pt x="9" y="1027"/>
                  </a:lnTo>
                  <a:lnTo>
                    <a:pt x="0" y="1027"/>
                  </a:lnTo>
                  <a:lnTo>
                    <a:pt x="48" y="938"/>
                  </a:lnTo>
                  <a:lnTo>
                    <a:pt x="100" y="852"/>
                  </a:lnTo>
                  <a:lnTo>
                    <a:pt x="152" y="767"/>
                  </a:lnTo>
                  <a:lnTo>
                    <a:pt x="210" y="683"/>
                  </a:lnTo>
                  <a:lnTo>
                    <a:pt x="270" y="606"/>
                  </a:lnTo>
                  <a:lnTo>
                    <a:pt x="334" y="531"/>
                  </a:lnTo>
                  <a:lnTo>
                    <a:pt x="404" y="461"/>
                  </a:lnTo>
                  <a:lnTo>
                    <a:pt x="479" y="396"/>
                  </a:lnTo>
                  <a:lnTo>
                    <a:pt x="560" y="336"/>
                  </a:lnTo>
                  <a:lnTo>
                    <a:pt x="647" y="284"/>
                  </a:lnTo>
                  <a:lnTo>
                    <a:pt x="744" y="235"/>
                  </a:lnTo>
                  <a:lnTo>
                    <a:pt x="842" y="195"/>
                  </a:lnTo>
                  <a:lnTo>
                    <a:pt x="941" y="162"/>
                  </a:lnTo>
                  <a:lnTo>
                    <a:pt x="1043" y="133"/>
                  </a:lnTo>
                  <a:lnTo>
                    <a:pt x="1148" y="108"/>
                  </a:lnTo>
                  <a:lnTo>
                    <a:pt x="1320" y="75"/>
                  </a:lnTo>
                  <a:lnTo>
                    <a:pt x="1492" y="50"/>
                  </a:lnTo>
                  <a:lnTo>
                    <a:pt x="1666" y="32"/>
                  </a:lnTo>
                  <a:lnTo>
                    <a:pt x="1842" y="21"/>
                  </a:lnTo>
                  <a:lnTo>
                    <a:pt x="2138" y="9"/>
                  </a:lnTo>
                  <a:lnTo>
                    <a:pt x="2433" y="0"/>
                  </a:lnTo>
                  <a:lnTo>
                    <a:pt x="2451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</p:grpSp>
      <p:sp>
        <p:nvSpPr>
          <p:cNvPr id="26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272009" y="1958664"/>
            <a:ext cx="6356861" cy="346386"/>
          </a:xfrm>
          <a:prstGeom prst="rect">
            <a:avLst/>
          </a:prstGeom>
        </p:spPr>
        <p:txBody>
          <a:bodyPr vert="horz" lIns="0" tIns="45720" rIns="91440" bIns="45720" rtlCol="0" anchor="ctr" anchorCtr="0">
            <a:normAutofit/>
          </a:bodyPr>
          <a:lstStyle>
            <a:lvl1pPr algn="l">
              <a:defRPr lang="it-IT" sz="2000" baseline="0" smtClean="0">
                <a:solidFill>
                  <a:schemeClr val="bg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Indice</a:t>
            </a:r>
          </a:p>
        </p:txBody>
      </p:sp>
      <p:sp>
        <p:nvSpPr>
          <p:cNvPr id="27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10778424" y="1958663"/>
            <a:ext cx="543732" cy="346387"/>
          </a:xfrm>
          <a:prstGeom prst="rect">
            <a:avLst/>
          </a:prstGeom>
        </p:spPr>
        <p:txBody>
          <a:bodyPr vert="horz" lIns="0" tIns="45720" rIns="91440" bIns="45720" rtlCol="0" anchor="ctr" anchorCtr="0">
            <a:normAutofit/>
          </a:bodyPr>
          <a:lstStyle>
            <a:lvl1pPr algn="r">
              <a:defRPr lang="it-IT" sz="2000" baseline="0" smtClean="0">
                <a:solidFill>
                  <a:schemeClr val="bg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N </a:t>
            </a:r>
          </a:p>
        </p:txBody>
      </p:sp>
      <p:sp>
        <p:nvSpPr>
          <p:cNvPr id="28" name="CasellaDiTesto 27"/>
          <p:cNvSpPr txBox="1"/>
          <p:nvPr userDrawn="1"/>
        </p:nvSpPr>
        <p:spPr>
          <a:xfrm>
            <a:off x="9506078" y="1119200"/>
            <a:ext cx="18122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3600" b="1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INDICE</a:t>
            </a:r>
          </a:p>
        </p:txBody>
      </p:sp>
      <p:sp>
        <p:nvSpPr>
          <p:cNvPr id="29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2673265" y="1958663"/>
            <a:ext cx="1366560" cy="346387"/>
          </a:xfrm>
          <a:prstGeom prst="rect">
            <a:avLst/>
          </a:prstGeom>
        </p:spPr>
        <p:txBody>
          <a:bodyPr vert="horz" lIns="0" tIns="45720" rIns="91440" bIns="45720" rtlCol="0" anchor="ctr" anchorCtr="0">
            <a:normAutofit/>
          </a:bodyPr>
          <a:lstStyle>
            <a:lvl1pPr algn="r">
              <a:defRPr lang="it-IT" sz="2000" b="1" baseline="0" smtClean="0">
                <a:solidFill>
                  <a:schemeClr val="tx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00</a:t>
            </a:r>
          </a:p>
        </p:txBody>
      </p:sp>
      <p:sp>
        <p:nvSpPr>
          <p:cNvPr id="35" name="Segnaposto numero diapositiva 5">
            <a:extLst>
              <a:ext uri="{FF2B5EF4-FFF2-40B4-BE49-F238E27FC236}">
                <a16:creationId xmlns:a16="http://schemas.microsoft.com/office/drawing/2014/main" id="{79A77BD1-CC86-49F8-A7FD-E0EB30E9AA60}"/>
              </a:ext>
            </a:extLst>
          </p:cNvPr>
          <p:cNvSpPr txBox="1">
            <a:spLocks/>
          </p:cNvSpPr>
          <p:nvPr userDrawn="1"/>
        </p:nvSpPr>
        <p:spPr>
          <a:xfrm>
            <a:off x="11718170" y="6495906"/>
            <a:ext cx="472888" cy="231173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>
            <a:defPPr>
              <a:defRPr lang="en-US"/>
            </a:defPPr>
            <a:lvl1pPr marL="0" algn="ctr" defTabSz="914400" rtl="0" eaLnBrk="1" latinLnBrk="0" hangingPunct="1">
              <a:defRPr lang="en-GB" sz="1000" b="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219170"/>
            <a:fld id="{B9D7DBFB-DCE9-42BC-A361-A0671D12ADFC}" type="slidenum">
              <a:rPr lang="it-IT" smtClean="0"/>
              <a:pPr defTabSz="121917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936545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rmezz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>
            <a:extLst>
              <a:ext uri="{FF2B5EF4-FFF2-40B4-BE49-F238E27FC236}">
                <a16:creationId xmlns:a16="http://schemas.microsoft.com/office/drawing/2014/main" id="{83084A23-6A9D-48F6-95F5-5090736F718A}"/>
              </a:ext>
            </a:extLst>
          </p:cNvPr>
          <p:cNvSpPr/>
          <p:nvPr userDrawn="1"/>
        </p:nvSpPr>
        <p:spPr>
          <a:xfrm>
            <a:off x="11719112" y="0"/>
            <a:ext cx="47288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14" name="Group 4">
            <a:extLst>
              <a:ext uri="{FF2B5EF4-FFF2-40B4-BE49-F238E27FC236}">
                <a16:creationId xmlns:a16="http://schemas.microsoft.com/office/drawing/2014/main" id="{E4737D48-B2DB-4F53-BFC9-9F18751EDFC0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1787016" y="90427"/>
            <a:ext cx="346160" cy="234428"/>
            <a:chOff x="-560" y="-1287"/>
            <a:chExt cx="6379" cy="4320"/>
          </a:xfrm>
        </p:grpSpPr>
        <p:sp>
          <p:nvSpPr>
            <p:cNvPr id="15" name="AutoShape 3">
              <a:extLst>
                <a:ext uri="{FF2B5EF4-FFF2-40B4-BE49-F238E27FC236}">
                  <a16:creationId xmlns:a16="http://schemas.microsoft.com/office/drawing/2014/main" id="{525F0B45-3EF6-4A9D-A83E-CDB12E556535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6" name="Rectangle 5">
              <a:extLst>
                <a:ext uri="{FF2B5EF4-FFF2-40B4-BE49-F238E27FC236}">
                  <a16:creationId xmlns:a16="http://schemas.microsoft.com/office/drawing/2014/main" id="{DB6A0205-9830-47FC-AFEF-1EA19F148D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0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7" name="Freeform 6">
              <a:extLst>
                <a:ext uri="{FF2B5EF4-FFF2-40B4-BE49-F238E27FC236}">
                  <a16:creationId xmlns:a16="http://schemas.microsoft.com/office/drawing/2014/main" id="{A652E29C-2288-4037-A735-2C99372F7809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0" y="423"/>
              <a:ext cx="5536" cy="2610"/>
            </a:xfrm>
            <a:custGeom>
              <a:avLst/>
              <a:gdLst>
                <a:gd name="T0" fmla="*/ 5536 w 5536"/>
                <a:gd name="T1" fmla="*/ 0 h 2610"/>
                <a:gd name="T2" fmla="*/ 5470 w 5536"/>
                <a:gd name="T3" fmla="*/ 127 h 2610"/>
                <a:gd name="T4" fmla="*/ 5449 w 5536"/>
                <a:gd name="T5" fmla="*/ 139 h 2610"/>
                <a:gd name="T6" fmla="*/ 5061 w 5536"/>
                <a:gd name="T7" fmla="*/ 164 h 2610"/>
                <a:gd name="T8" fmla="*/ 4881 w 5536"/>
                <a:gd name="T9" fmla="*/ 189 h 2610"/>
                <a:gd name="T10" fmla="*/ 4722 w 5536"/>
                <a:gd name="T11" fmla="*/ 247 h 2610"/>
                <a:gd name="T12" fmla="*/ 4585 w 5536"/>
                <a:gd name="T13" fmla="*/ 336 h 2610"/>
                <a:gd name="T14" fmla="*/ 4471 w 5536"/>
                <a:gd name="T15" fmla="*/ 460 h 2610"/>
                <a:gd name="T16" fmla="*/ 4380 w 5536"/>
                <a:gd name="T17" fmla="*/ 618 h 2610"/>
                <a:gd name="T18" fmla="*/ 4338 w 5536"/>
                <a:gd name="T19" fmla="*/ 757 h 2610"/>
                <a:gd name="T20" fmla="*/ 4318 w 5536"/>
                <a:gd name="T21" fmla="*/ 902 h 2610"/>
                <a:gd name="T22" fmla="*/ 4305 w 5536"/>
                <a:gd name="T23" fmla="*/ 1107 h 2610"/>
                <a:gd name="T24" fmla="*/ 4278 w 5536"/>
                <a:gd name="T25" fmla="*/ 1312 h 2610"/>
                <a:gd name="T26" fmla="*/ 4208 w 5536"/>
                <a:gd name="T27" fmla="*/ 1538 h 2610"/>
                <a:gd name="T28" fmla="*/ 4100 w 5536"/>
                <a:gd name="T29" fmla="*/ 1768 h 2610"/>
                <a:gd name="T30" fmla="*/ 3963 w 5536"/>
                <a:gd name="T31" fmla="*/ 1971 h 2610"/>
                <a:gd name="T32" fmla="*/ 3800 w 5536"/>
                <a:gd name="T33" fmla="*/ 2146 h 2610"/>
                <a:gd name="T34" fmla="*/ 3609 w 5536"/>
                <a:gd name="T35" fmla="*/ 2293 h 2610"/>
                <a:gd name="T36" fmla="*/ 3391 w 5536"/>
                <a:gd name="T37" fmla="*/ 2413 h 2610"/>
                <a:gd name="T38" fmla="*/ 3145 w 5536"/>
                <a:gd name="T39" fmla="*/ 2504 h 2610"/>
                <a:gd name="T40" fmla="*/ 2911 w 5536"/>
                <a:gd name="T41" fmla="*/ 2552 h 2610"/>
                <a:gd name="T42" fmla="*/ 2671 w 5536"/>
                <a:gd name="T43" fmla="*/ 2585 h 2610"/>
                <a:gd name="T44" fmla="*/ 2378 w 5536"/>
                <a:gd name="T45" fmla="*/ 2608 h 2610"/>
                <a:gd name="T46" fmla="*/ 2084 w 5536"/>
                <a:gd name="T47" fmla="*/ 2608 h 2610"/>
                <a:gd name="T48" fmla="*/ 54 w 5536"/>
                <a:gd name="T49" fmla="*/ 2608 h 2610"/>
                <a:gd name="T50" fmla="*/ 0 w 5536"/>
                <a:gd name="T51" fmla="*/ 2608 h 2610"/>
                <a:gd name="T52" fmla="*/ 64 w 5536"/>
                <a:gd name="T53" fmla="*/ 2477 h 2610"/>
                <a:gd name="T54" fmla="*/ 93 w 5536"/>
                <a:gd name="T55" fmla="*/ 2436 h 2610"/>
                <a:gd name="T56" fmla="*/ 143 w 5536"/>
                <a:gd name="T57" fmla="*/ 2426 h 2610"/>
                <a:gd name="T58" fmla="*/ 1098 w 5536"/>
                <a:gd name="T59" fmla="*/ 2419 h 2610"/>
                <a:gd name="T60" fmla="*/ 1469 w 5536"/>
                <a:gd name="T61" fmla="*/ 2396 h 2610"/>
                <a:gd name="T62" fmla="*/ 1753 w 5536"/>
                <a:gd name="T63" fmla="*/ 2368 h 2610"/>
                <a:gd name="T64" fmla="*/ 1947 w 5536"/>
                <a:gd name="T65" fmla="*/ 2336 h 2610"/>
                <a:gd name="T66" fmla="*/ 2155 w 5536"/>
                <a:gd name="T67" fmla="*/ 2268 h 2610"/>
                <a:gd name="T68" fmla="*/ 2362 w 5536"/>
                <a:gd name="T69" fmla="*/ 2162 h 2610"/>
                <a:gd name="T70" fmla="*/ 2540 w 5536"/>
                <a:gd name="T71" fmla="*/ 2028 h 2610"/>
                <a:gd name="T72" fmla="*/ 2687 w 5536"/>
                <a:gd name="T73" fmla="*/ 1866 h 2610"/>
                <a:gd name="T74" fmla="*/ 2807 w 5536"/>
                <a:gd name="T75" fmla="*/ 1675 h 2610"/>
                <a:gd name="T76" fmla="*/ 2896 w 5536"/>
                <a:gd name="T77" fmla="*/ 1453 h 2610"/>
                <a:gd name="T78" fmla="*/ 3064 w 5536"/>
                <a:gd name="T79" fmla="*/ 881 h 2610"/>
                <a:gd name="T80" fmla="*/ 3108 w 5536"/>
                <a:gd name="T81" fmla="*/ 732 h 2610"/>
                <a:gd name="T82" fmla="*/ 3170 w 5536"/>
                <a:gd name="T83" fmla="*/ 591 h 2610"/>
                <a:gd name="T84" fmla="*/ 3290 w 5536"/>
                <a:gd name="T85" fmla="*/ 423 h 2610"/>
                <a:gd name="T86" fmla="*/ 3431 w 5536"/>
                <a:gd name="T87" fmla="*/ 288 h 2610"/>
                <a:gd name="T88" fmla="*/ 3595 w 5536"/>
                <a:gd name="T89" fmla="*/ 187 h 2610"/>
                <a:gd name="T90" fmla="*/ 3785 w 5536"/>
                <a:gd name="T91" fmla="*/ 122 h 2610"/>
                <a:gd name="T92" fmla="*/ 4003 w 5536"/>
                <a:gd name="T93" fmla="*/ 91 h 2610"/>
                <a:gd name="T94" fmla="*/ 4235 w 5536"/>
                <a:gd name="T95" fmla="*/ 79 h 2610"/>
                <a:gd name="T96" fmla="*/ 5498 w 5536"/>
                <a:gd name="T97" fmla="*/ 0 h 2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5536" h="2610">
                  <a:moveTo>
                    <a:pt x="5515" y="0"/>
                  </a:moveTo>
                  <a:lnTo>
                    <a:pt x="5536" y="0"/>
                  </a:lnTo>
                  <a:lnTo>
                    <a:pt x="5503" y="66"/>
                  </a:lnTo>
                  <a:lnTo>
                    <a:pt x="5470" y="127"/>
                  </a:lnTo>
                  <a:lnTo>
                    <a:pt x="5463" y="135"/>
                  </a:lnTo>
                  <a:lnTo>
                    <a:pt x="5449" y="139"/>
                  </a:lnTo>
                  <a:lnTo>
                    <a:pt x="5436" y="141"/>
                  </a:lnTo>
                  <a:lnTo>
                    <a:pt x="5061" y="164"/>
                  </a:lnTo>
                  <a:lnTo>
                    <a:pt x="4968" y="172"/>
                  </a:lnTo>
                  <a:lnTo>
                    <a:pt x="4881" y="189"/>
                  </a:lnTo>
                  <a:lnTo>
                    <a:pt x="4798" y="214"/>
                  </a:lnTo>
                  <a:lnTo>
                    <a:pt x="4722" y="247"/>
                  </a:lnTo>
                  <a:lnTo>
                    <a:pt x="4651" y="288"/>
                  </a:lnTo>
                  <a:lnTo>
                    <a:pt x="4585" y="336"/>
                  </a:lnTo>
                  <a:lnTo>
                    <a:pt x="4525" y="394"/>
                  </a:lnTo>
                  <a:lnTo>
                    <a:pt x="4471" y="460"/>
                  </a:lnTo>
                  <a:lnTo>
                    <a:pt x="4423" y="535"/>
                  </a:lnTo>
                  <a:lnTo>
                    <a:pt x="4380" y="618"/>
                  </a:lnTo>
                  <a:lnTo>
                    <a:pt x="4353" y="686"/>
                  </a:lnTo>
                  <a:lnTo>
                    <a:pt x="4338" y="757"/>
                  </a:lnTo>
                  <a:lnTo>
                    <a:pt x="4326" y="829"/>
                  </a:lnTo>
                  <a:lnTo>
                    <a:pt x="4318" y="902"/>
                  </a:lnTo>
                  <a:lnTo>
                    <a:pt x="4311" y="1004"/>
                  </a:lnTo>
                  <a:lnTo>
                    <a:pt x="4305" y="1107"/>
                  </a:lnTo>
                  <a:lnTo>
                    <a:pt x="4295" y="1209"/>
                  </a:lnTo>
                  <a:lnTo>
                    <a:pt x="4278" y="1312"/>
                  </a:lnTo>
                  <a:lnTo>
                    <a:pt x="4253" y="1412"/>
                  </a:lnTo>
                  <a:lnTo>
                    <a:pt x="4208" y="1538"/>
                  </a:lnTo>
                  <a:lnTo>
                    <a:pt x="4158" y="1656"/>
                  </a:lnTo>
                  <a:lnTo>
                    <a:pt x="4100" y="1768"/>
                  </a:lnTo>
                  <a:lnTo>
                    <a:pt x="4034" y="1872"/>
                  </a:lnTo>
                  <a:lnTo>
                    <a:pt x="3963" y="1971"/>
                  </a:lnTo>
                  <a:lnTo>
                    <a:pt x="3885" y="2061"/>
                  </a:lnTo>
                  <a:lnTo>
                    <a:pt x="3800" y="2146"/>
                  </a:lnTo>
                  <a:lnTo>
                    <a:pt x="3708" y="2224"/>
                  </a:lnTo>
                  <a:lnTo>
                    <a:pt x="3609" y="2293"/>
                  </a:lnTo>
                  <a:lnTo>
                    <a:pt x="3503" y="2357"/>
                  </a:lnTo>
                  <a:lnTo>
                    <a:pt x="3391" y="2413"/>
                  </a:lnTo>
                  <a:lnTo>
                    <a:pt x="3271" y="2461"/>
                  </a:lnTo>
                  <a:lnTo>
                    <a:pt x="3145" y="2504"/>
                  </a:lnTo>
                  <a:lnTo>
                    <a:pt x="3029" y="2533"/>
                  </a:lnTo>
                  <a:lnTo>
                    <a:pt x="2911" y="2552"/>
                  </a:lnTo>
                  <a:lnTo>
                    <a:pt x="2791" y="2569"/>
                  </a:lnTo>
                  <a:lnTo>
                    <a:pt x="2671" y="2585"/>
                  </a:lnTo>
                  <a:lnTo>
                    <a:pt x="2525" y="2602"/>
                  </a:lnTo>
                  <a:lnTo>
                    <a:pt x="2378" y="2608"/>
                  </a:lnTo>
                  <a:lnTo>
                    <a:pt x="2231" y="2610"/>
                  </a:lnTo>
                  <a:lnTo>
                    <a:pt x="2084" y="2608"/>
                  </a:lnTo>
                  <a:lnTo>
                    <a:pt x="1937" y="2608"/>
                  </a:lnTo>
                  <a:lnTo>
                    <a:pt x="54" y="2608"/>
                  </a:lnTo>
                  <a:lnTo>
                    <a:pt x="0" y="2608"/>
                  </a:lnTo>
                  <a:lnTo>
                    <a:pt x="0" y="2608"/>
                  </a:lnTo>
                  <a:lnTo>
                    <a:pt x="33" y="2540"/>
                  </a:lnTo>
                  <a:lnTo>
                    <a:pt x="64" y="2477"/>
                  </a:lnTo>
                  <a:lnTo>
                    <a:pt x="75" y="2452"/>
                  </a:lnTo>
                  <a:lnTo>
                    <a:pt x="93" y="2436"/>
                  </a:lnTo>
                  <a:lnTo>
                    <a:pt x="114" y="2428"/>
                  </a:lnTo>
                  <a:lnTo>
                    <a:pt x="143" y="2426"/>
                  </a:lnTo>
                  <a:lnTo>
                    <a:pt x="621" y="2426"/>
                  </a:lnTo>
                  <a:lnTo>
                    <a:pt x="1098" y="2419"/>
                  </a:lnTo>
                  <a:lnTo>
                    <a:pt x="1284" y="2409"/>
                  </a:lnTo>
                  <a:lnTo>
                    <a:pt x="1469" y="2396"/>
                  </a:lnTo>
                  <a:lnTo>
                    <a:pt x="1655" y="2378"/>
                  </a:lnTo>
                  <a:lnTo>
                    <a:pt x="1753" y="2368"/>
                  </a:lnTo>
                  <a:lnTo>
                    <a:pt x="1850" y="2355"/>
                  </a:lnTo>
                  <a:lnTo>
                    <a:pt x="1947" y="2336"/>
                  </a:lnTo>
                  <a:lnTo>
                    <a:pt x="2043" y="2311"/>
                  </a:lnTo>
                  <a:lnTo>
                    <a:pt x="2155" y="2268"/>
                  </a:lnTo>
                  <a:lnTo>
                    <a:pt x="2264" y="2218"/>
                  </a:lnTo>
                  <a:lnTo>
                    <a:pt x="2362" y="2162"/>
                  </a:lnTo>
                  <a:lnTo>
                    <a:pt x="2455" y="2098"/>
                  </a:lnTo>
                  <a:lnTo>
                    <a:pt x="2540" y="2028"/>
                  </a:lnTo>
                  <a:lnTo>
                    <a:pt x="2617" y="1951"/>
                  </a:lnTo>
                  <a:lnTo>
                    <a:pt x="2687" y="1866"/>
                  </a:lnTo>
                  <a:lnTo>
                    <a:pt x="2751" y="1773"/>
                  </a:lnTo>
                  <a:lnTo>
                    <a:pt x="2807" y="1675"/>
                  </a:lnTo>
                  <a:lnTo>
                    <a:pt x="2855" y="1569"/>
                  </a:lnTo>
                  <a:lnTo>
                    <a:pt x="2896" y="1453"/>
                  </a:lnTo>
                  <a:lnTo>
                    <a:pt x="2983" y="1167"/>
                  </a:lnTo>
                  <a:lnTo>
                    <a:pt x="3064" y="881"/>
                  </a:lnTo>
                  <a:lnTo>
                    <a:pt x="3085" y="805"/>
                  </a:lnTo>
                  <a:lnTo>
                    <a:pt x="3108" y="732"/>
                  </a:lnTo>
                  <a:lnTo>
                    <a:pt x="3135" y="661"/>
                  </a:lnTo>
                  <a:lnTo>
                    <a:pt x="3170" y="591"/>
                  </a:lnTo>
                  <a:lnTo>
                    <a:pt x="3226" y="502"/>
                  </a:lnTo>
                  <a:lnTo>
                    <a:pt x="3290" y="423"/>
                  </a:lnTo>
                  <a:lnTo>
                    <a:pt x="3358" y="351"/>
                  </a:lnTo>
                  <a:lnTo>
                    <a:pt x="3431" y="288"/>
                  </a:lnTo>
                  <a:lnTo>
                    <a:pt x="3510" y="234"/>
                  </a:lnTo>
                  <a:lnTo>
                    <a:pt x="3595" y="187"/>
                  </a:lnTo>
                  <a:lnTo>
                    <a:pt x="3688" y="151"/>
                  </a:lnTo>
                  <a:lnTo>
                    <a:pt x="3785" y="122"/>
                  </a:lnTo>
                  <a:lnTo>
                    <a:pt x="3887" y="102"/>
                  </a:lnTo>
                  <a:lnTo>
                    <a:pt x="4003" y="91"/>
                  </a:lnTo>
                  <a:lnTo>
                    <a:pt x="4119" y="85"/>
                  </a:lnTo>
                  <a:lnTo>
                    <a:pt x="4235" y="79"/>
                  </a:lnTo>
                  <a:lnTo>
                    <a:pt x="4923" y="35"/>
                  </a:lnTo>
                  <a:lnTo>
                    <a:pt x="5498" y="0"/>
                  </a:lnTo>
                  <a:lnTo>
                    <a:pt x="5515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8" name="Freeform 7">
              <a:extLst>
                <a:ext uri="{FF2B5EF4-FFF2-40B4-BE49-F238E27FC236}">
                  <a16:creationId xmlns:a16="http://schemas.microsoft.com/office/drawing/2014/main" id="{3DEB9809-C89A-4A58-9A81-ABAF9CE315F0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" y="-1283"/>
              <a:ext cx="4960" cy="1437"/>
            </a:xfrm>
            <a:custGeom>
              <a:avLst/>
              <a:gdLst>
                <a:gd name="T0" fmla="*/ 4896 w 4960"/>
                <a:gd name="T1" fmla="*/ 0 h 1437"/>
                <a:gd name="T2" fmla="*/ 4960 w 4960"/>
                <a:gd name="T3" fmla="*/ 0 h 1437"/>
                <a:gd name="T4" fmla="*/ 4935 w 4960"/>
                <a:gd name="T5" fmla="*/ 46 h 1437"/>
                <a:gd name="T6" fmla="*/ 4912 w 4960"/>
                <a:gd name="T7" fmla="*/ 89 h 1437"/>
                <a:gd name="T8" fmla="*/ 4892 w 4960"/>
                <a:gd name="T9" fmla="*/ 131 h 1437"/>
                <a:gd name="T10" fmla="*/ 4879 w 4960"/>
                <a:gd name="T11" fmla="*/ 162 h 1437"/>
                <a:gd name="T12" fmla="*/ 4860 w 4960"/>
                <a:gd name="T13" fmla="*/ 181 h 1437"/>
                <a:gd name="T14" fmla="*/ 4838 w 4960"/>
                <a:gd name="T15" fmla="*/ 195 h 1437"/>
                <a:gd name="T16" fmla="*/ 4809 w 4960"/>
                <a:gd name="T17" fmla="*/ 201 h 1437"/>
                <a:gd name="T18" fmla="*/ 4776 w 4960"/>
                <a:gd name="T19" fmla="*/ 203 h 1437"/>
                <a:gd name="T20" fmla="*/ 4287 w 4960"/>
                <a:gd name="T21" fmla="*/ 201 h 1437"/>
                <a:gd name="T22" fmla="*/ 3798 w 4960"/>
                <a:gd name="T23" fmla="*/ 203 h 1437"/>
                <a:gd name="T24" fmla="*/ 3590 w 4960"/>
                <a:gd name="T25" fmla="*/ 207 h 1437"/>
                <a:gd name="T26" fmla="*/ 3381 w 4960"/>
                <a:gd name="T27" fmla="*/ 216 h 1437"/>
                <a:gd name="T28" fmla="*/ 3172 w 4960"/>
                <a:gd name="T29" fmla="*/ 234 h 1437"/>
                <a:gd name="T30" fmla="*/ 2965 w 4960"/>
                <a:gd name="T31" fmla="*/ 261 h 1437"/>
                <a:gd name="T32" fmla="*/ 2826 w 4960"/>
                <a:gd name="T33" fmla="*/ 284 h 1437"/>
                <a:gd name="T34" fmla="*/ 2689 w 4960"/>
                <a:gd name="T35" fmla="*/ 313 h 1437"/>
                <a:gd name="T36" fmla="*/ 2554 w 4960"/>
                <a:gd name="T37" fmla="*/ 350 h 1437"/>
                <a:gd name="T38" fmla="*/ 2420 w 4960"/>
                <a:gd name="T39" fmla="*/ 394 h 1437"/>
                <a:gd name="T40" fmla="*/ 2289 w 4960"/>
                <a:gd name="T41" fmla="*/ 446 h 1437"/>
                <a:gd name="T42" fmla="*/ 2161 w 4960"/>
                <a:gd name="T43" fmla="*/ 508 h 1437"/>
                <a:gd name="T44" fmla="*/ 2047 w 4960"/>
                <a:gd name="T45" fmla="*/ 576 h 1437"/>
                <a:gd name="T46" fmla="*/ 1941 w 4960"/>
                <a:gd name="T47" fmla="*/ 651 h 1437"/>
                <a:gd name="T48" fmla="*/ 1840 w 4960"/>
                <a:gd name="T49" fmla="*/ 734 h 1437"/>
                <a:gd name="T50" fmla="*/ 1746 w 4960"/>
                <a:gd name="T51" fmla="*/ 823 h 1437"/>
                <a:gd name="T52" fmla="*/ 1660 w 4960"/>
                <a:gd name="T53" fmla="*/ 921 h 1437"/>
                <a:gd name="T54" fmla="*/ 1579 w 4960"/>
                <a:gd name="T55" fmla="*/ 1026 h 1437"/>
                <a:gd name="T56" fmla="*/ 1496 w 4960"/>
                <a:gd name="T57" fmla="*/ 1151 h 1437"/>
                <a:gd name="T58" fmla="*/ 1417 w 4960"/>
                <a:gd name="T59" fmla="*/ 1281 h 1437"/>
                <a:gd name="T60" fmla="*/ 1338 w 4960"/>
                <a:gd name="T61" fmla="*/ 1410 h 1437"/>
                <a:gd name="T62" fmla="*/ 1326 w 4960"/>
                <a:gd name="T63" fmla="*/ 1426 h 1437"/>
                <a:gd name="T64" fmla="*/ 1313 w 4960"/>
                <a:gd name="T65" fmla="*/ 1433 h 1437"/>
                <a:gd name="T66" fmla="*/ 1295 w 4960"/>
                <a:gd name="T67" fmla="*/ 1437 h 1437"/>
                <a:gd name="T68" fmla="*/ 37 w 4960"/>
                <a:gd name="T69" fmla="*/ 1437 h 1437"/>
                <a:gd name="T70" fmla="*/ 21 w 4960"/>
                <a:gd name="T71" fmla="*/ 1435 h 1437"/>
                <a:gd name="T72" fmla="*/ 0 w 4960"/>
                <a:gd name="T73" fmla="*/ 1435 h 1437"/>
                <a:gd name="T74" fmla="*/ 64 w 4960"/>
                <a:gd name="T75" fmla="*/ 1310 h 1437"/>
                <a:gd name="T76" fmla="*/ 126 w 4960"/>
                <a:gd name="T77" fmla="*/ 1186 h 1437"/>
                <a:gd name="T78" fmla="*/ 186 w 4960"/>
                <a:gd name="T79" fmla="*/ 1061 h 1437"/>
                <a:gd name="T80" fmla="*/ 247 w 4960"/>
                <a:gd name="T81" fmla="*/ 937 h 1437"/>
                <a:gd name="T82" fmla="*/ 315 w 4960"/>
                <a:gd name="T83" fmla="*/ 817 h 1437"/>
                <a:gd name="T84" fmla="*/ 389 w 4960"/>
                <a:gd name="T85" fmla="*/ 701 h 1437"/>
                <a:gd name="T86" fmla="*/ 458 w 4960"/>
                <a:gd name="T87" fmla="*/ 607 h 1437"/>
                <a:gd name="T88" fmla="*/ 533 w 4960"/>
                <a:gd name="T89" fmla="*/ 520 h 1437"/>
                <a:gd name="T90" fmla="*/ 615 w 4960"/>
                <a:gd name="T91" fmla="*/ 440 h 1437"/>
                <a:gd name="T92" fmla="*/ 700 w 4960"/>
                <a:gd name="T93" fmla="*/ 367 h 1437"/>
                <a:gd name="T94" fmla="*/ 791 w 4960"/>
                <a:gd name="T95" fmla="*/ 301 h 1437"/>
                <a:gd name="T96" fmla="*/ 887 w 4960"/>
                <a:gd name="T97" fmla="*/ 243 h 1437"/>
                <a:gd name="T98" fmla="*/ 990 w 4960"/>
                <a:gd name="T99" fmla="*/ 191 h 1437"/>
                <a:gd name="T100" fmla="*/ 1096 w 4960"/>
                <a:gd name="T101" fmla="*/ 147 h 1437"/>
                <a:gd name="T102" fmla="*/ 1206 w 4960"/>
                <a:gd name="T103" fmla="*/ 108 h 1437"/>
                <a:gd name="T104" fmla="*/ 1351 w 4960"/>
                <a:gd name="T105" fmla="*/ 69 h 1437"/>
                <a:gd name="T106" fmla="*/ 1496 w 4960"/>
                <a:gd name="T107" fmla="*/ 40 h 1437"/>
                <a:gd name="T108" fmla="*/ 1645 w 4960"/>
                <a:gd name="T109" fmla="*/ 21 h 1437"/>
                <a:gd name="T110" fmla="*/ 1794 w 4960"/>
                <a:gd name="T111" fmla="*/ 10 h 1437"/>
                <a:gd name="T112" fmla="*/ 1954 w 4960"/>
                <a:gd name="T113" fmla="*/ 4 h 1437"/>
                <a:gd name="T114" fmla="*/ 2117 w 4960"/>
                <a:gd name="T115" fmla="*/ 2 h 1437"/>
                <a:gd name="T116" fmla="*/ 4896 w 4960"/>
                <a:gd name="T117" fmla="*/ 0 h 1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60" h="1437">
                  <a:moveTo>
                    <a:pt x="4896" y="0"/>
                  </a:moveTo>
                  <a:lnTo>
                    <a:pt x="4960" y="0"/>
                  </a:lnTo>
                  <a:lnTo>
                    <a:pt x="4935" y="46"/>
                  </a:lnTo>
                  <a:lnTo>
                    <a:pt x="4912" y="89"/>
                  </a:lnTo>
                  <a:lnTo>
                    <a:pt x="4892" y="131"/>
                  </a:lnTo>
                  <a:lnTo>
                    <a:pt x="4879" y="162"/>
                  </a:lnTo>
                  <a:lnTo>
                    <a:pt x="4860" y="181"/>
                  </a:lnTo>
                  <a:lnTo>
                    <a:pt x="4838" y="195"/>
                  </a:lnTo>
                  <a:lnTo>
                    <a:pt x="4809" y="201"/>
                  </a:lnTo>
                  <a:lnTo>
                    <a:pt x="4776" y="203"/>
                  </a:lnTo>
                  <a:lnTo>
                    <a:pt x="4287" y="201"/>
                  </a:lnTo>
                  <a:lnTo>
                    <a:pt x="3798" y="203"/>
                  </a:lnTo>
                  <a:lnTo>
                    <a:pt x="3590" y="207"/>
                  </a:lnTo>
                  <a:lnTo>
                    <a:pt x="3381" y="216"/>
                  </a:lnTo>
                  <a:lnTo>
                    <a:pt x="3172" y="234"/>
                  </a:lnTo>
                  <a:lnTo>
                    <a:pt x="2965" y="261"/>
                  </a:lnTo>
                  <a:lnTo>
                    <a:pt x="2826" y="284"/>
                  </a:lnTo>
                  <a:lnTo>
                    <a:pt x="2689" y="313"/>
                  </a:lnTo>
                  <a:lnTo>
                    <a:pt x="2554" y="350"/>
                  </a:lnTo>
                  <a:lnTo>
                    <a:pt x="2420" y="394"/>
                  </a:lnTo>
                  <a:lnTo>
                    <a:pt x="2289" y="446"/>
                  </a:lnTo>
                  <a:lnTo>
                    <a:pt x="2161" y="508"/>
                  </a:lnTo>
                  <a:lnTo>
                    <a:pt x="2047" y="576"/>
                  </a:lnTo>
                  <a:lnTo>
                    <a:pt x="1941" y="651"/>
                  </a:lnTo>
                  <a:lnTo>
                    <a:pt x="1840" y="734"/>
                  </a:lnTo>
                  <a:lnTo>
                    <a:pt x="1746" y="823"/>
                  </a:lnTo>
                  <a:lnTo>
                    <a:pt x="1660" y="921"/>
                  </a:lnTo>
                  <a:lnTo>
                    <a:pt x="1579" y="1026"/>
                  </a:lnTo>
                  <a:lnTo>
                    <a:pt x="1496" y="1151"/>
                  </a:lnTo>
                  <a:lnTo>
                    <a:pt x="1417" y="1281"/>
                  </a:lnTo>
                  <a:lnTo>
                    <a:pt x="1338" y="1410"/>
                  </a:lnTo>
                  <a:lnTo>
                    <a:pt x="1326" y="1426"/>
                  </a:lnTo>
                  <a:lnTo>
                    <a:pt x="1313" y="1433"/>
                  </a:lnTo>
                  <a:lnTo>
                    <a:pt x="1295" y="1437"/>
                  </a:lnTo>
                  <a:lnTo>
                    <a:pt x="37" y="1437"/>
                  </a:lnTo>
                  <a:lnTo>
                    <a:pt x="21" y="1435"/>
                  </a:lnTo>
                  <a:lnTo>
                    <a:pt x="0" y="1435"/>
                  </a:lnTo>
                  <a:lnTo>
                    <a:pt x="64" y="1310"/>
                  </a:lnTo>
                  <a:lnTo>
                    <a:pt x="126" y="1186"/>
                  </a:lnTo>
                  <a:lnTo>
                    <a:pt x="186" y="1061"/>
                  </a:lnTo>
                  <a:lnTo>
                    <a:pt x="247" y="937"/>
                  </a:lnTo>
                  <a:lnTo>
                    <a:pt x="315" y="817"/>
                  </a:lnTo>
                  <a:lnTo>
                    <a:pt x="389" y="701"/>
                  </a:lnTo>
                  <a:lnTo>
                    <a:pt x="458" y="607"/>
                  </a:lnTo>
                  <a:lnTo>
                    <a:pt x="533" y="520"/>
                  </a:lnTo>
                  <a:lnTo>
                    <a:pt x="615" y="440"/>
                  </a:lnTo>
                  <a:lnTo>
                    <a:pt x="700" y="367"/>
                  </a:lnTo>
                  <a:lnTo>
                    <a:pt x="791" y="301"/>
                  </a:lnTo>
                  <a:lnTo>
                    <a:pt x="887" y="243"/>
                  </a:lnTo>
                  <a:lnTo>
                    <a:pt x="990" y="191"/>
                  </a:lnTo>
                  <a:lnTo>
                    <a:pt x="1096" y="147"/>
                  </a:lnTo>
                  <a:lnTo>
                    <a:pt x="1206" y="108"/>
                  </a:lnTo>
                  <a:lnTo>
                    <a:pt x="1351" y="69"/>
                  </a:lnTo>
                  <a:lnTo>
                    <a:pt x="1496" y="40"/>
                  </a:lnTo>
                  <a:lnTo>
                    <a:pt x="1645" y="21"/>
                  </a:lnTo>
                  <a:lnTo>
                    <a:pt x="1794" y="10"/>
                  </a:lnTo>
                  <a:lnTo>
                    <a:pt x="1954" y="4"/>
                  </a:lnTo>
                  <a:lnTo>
                    <a:pt x="2117" y="2"/>
                  </a:lnTo>
                  <a:lnTo>
                    <a:pt x="4896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2" name="Freeform 8">
              <a:extLst>
                <a:ext uri="{FF2B5EF4-FFF2-40B4-BE49-F238E27FC236}">
                  <a16:creationId xmlns:a16="http://schemas.microsoft.com/office/drawing/2014/main" id="{E1355289-BE5F-41B1-954C-B78211E4669F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5" y="643"/>
              <a:ext cx="2316" cy="1988"/>
            </a:xfrm>
            <a:custGeom>
              <a:avLst/>
              <a:gdLst>
                <a:gd name="T0" fmla="*/ 2297 w 2316"/>
                <a:gd name="T1" fmla="*/ 0 h 1988"/>
                <a:gd name="T2" fmla="*/ 2316 w 2316"/>
                <a:gd name="T3" fmla="*/ 0 h 1988"/>
                <a:gd name="T4" fmla="*/ 2250 w 2316"/>
                <a:gd name="T5" fmla="*/ 124 h 1988"/>
                <a:gd name="T6" fmla="*/ 2185 w 2316"/>
                <a:gd name="T7" fmla="*/ 245 h 1988"/>
                <a:gd name="T8" fmla="*/ 2038 w 2316"/>
                <a:gd name="T9" fmla="*/ 510 h 1988"/>
                <a:gd name="T10" fmla="*/ 1885 w 2316"/>
                <a:gd name="T11" fmla="*/ 771 h 1988"/>
                <a:gd name="T12" fmla="*/ 1726 w 2316"/>
                <a:gd name="T13" fmla="*/ 1028 h 1988"/>
                <a:gd name="T14" fmla="*/ 1560 w 2316"/>
                <a:gd name="T15" fmla="*/ 1281 h 1988"/>
                <a:gd name="T16" fmla="*/ 1496 w 2316"/>
                <a:gd name="T17" fmla="*/ 1368 h 1988"/>
                <a:gd name="T18" fmla="*/ 1431 w 2316"/>
                <a:gd name="T19" fmla="*/ 1455 h 1988"/>
                <a:gd name="T20" fmla="*/ 1361 w 2316"/>
                <a:gd name="T21" fmla="*/ 1536 h 1988"/>
                <a:gd name="T22" fmla="*/ 1286 w 2316"/>
                <a:gd name="T23" fmla="*/ 1613 h 1988"/>
                <a:gd name="T24" fmla="*/ 1205 w 2316"/>
                <a:gd name="T25" fmla="*/ 1685 h 1988"/>
                <a:gd name="T26" fmla="*/ 1118 w 2316"/>
                <a:gd name="T27" fmla="*/ 1751 h 1988"/>
                <a:gd name="T28" fmla="*/ 1036 w 2316"/>
                <a:gd name="T29" fmla="*/ 1803 h 1988"/>
                <a:gd name="T30" fmla="*/ 951 w 2316"/>
                <a:gd name="T31" fmla="*/ 1847 h 1988"/>
                <a:gd name="T32" fmla="*/ 864 w 2316"/>
                <a:gd name="T33" fmla="*/ 1884 h 1988"/>
                <a:gd name="T34" fmla="*/ 773 w 2316"/>
                <a:gd name="T35" fmla="*/ 1913 h 1988"/>
                <a:gd name="T36" fmla="*/ 683 w 2316"/>
                <a:gd name="T37" fmla="*/ 1936 h 1988"/>
                <a:gd name="T38" fmla="*/ 586 w 2316"/>
                <a:gd name="T39" fmla="*/ 1953 h 1988"/>
                <a:gd name="T40" fmla="*/ 449 w 2316"/>
                <a:gd name="T41" fmla="*/ 1971 h 1988"/>
                <a:gd name="T42" fmla="*/ 311 w 2316"/>
                <a:gd name="T43" fmla="*/ 1980 h 1988"/>
                <a:gd name="T44" fmla="*/ 172 w 2316"/>
                <a:gd name="T45" fmla="*/ 1986 h 1988"/>
                <a:gd name="T46" fmla="*/ 33 w 2316"/>
                <a:gd name="T47" fmla="*/ 1988 h 1988"/>
                <a:gd name="T48" fmla="*/ 18 w 2316"/>
                <a:gd name="T49" fmla="*/ 1988 h 1988"/>
                <a:gd name="T50" fmla="*/ 0 w 2316"/>
                <a:gd name="T51" fmla="*/ 1988 h 1988"/>
                <a:gd name="T52" fmla="*/ 8 w 2316"/>
                <a:gd name="T53" fmla="*/ 1969 h 1988"/>
                <a:gd name="T54" fmla="*/ 14 w 2316"/>
                <a:gd name="T55" fmla="*/ 1955 h 1988"/>
                <a:gd name="T56" fmla="*/ 916 w 2316"/>
                <a:gd name="T57" fmla="*/ 168 h 1988"/>
                <a:gd name="T58" fmla="*/ 928 w 2316"/>
                <a:gd name="T59" fmla="*/ 149 h 1988"/>
                <a:gd name="T60" fmla="*/ 945 w 2316"/>
                <a:gd name="T61" fmla="*/ 137 h 1988"/>
                <a:gd name="T62" fmla="*/ 967 w 2316"/>
                <a:gd name="T63" fmla="*/ 133 h 1988"/>
                <a:gd name="T64" fmla="*/ 1753 w 2316"/>
                <a:gd name="T65" fmla="*/ 54 h 1988"/>
                <a:gd name="T66" fmla="*/ 2281 w 2316"/>
                <a:gd name="T67" fmla="*/ 0 h 1988"/>
                <a:gd name="T68" fmla="*/ 2297 w 2316"/>
                <a:gd name="T69" fmla="*/ 0 h 19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316" h="1988">
                  <a:moveTo>
                    <a:pt x="2297" y="0"/>
                  </a:moveTo>
                  <a:lnTo>
                    <a:pt x="2316" y="0"/>
                  </a:lnTo>
                  <a:lnTo>
                    <a:pt x="2250" y="124"/>
                  </a:lnTo>
                  <a:lnTo>
                    <a:pt x="2185" y="245"/>
                  </a:lnTo>
                  <a:lnTo>
                    <a:pt x="2038" y="510"/>
                  </a:lnTo>
                  <a:lnTo>
                    <a:pt x="1885" y="771"/>
                  </a:lnTo>
                  <a:lnTo>
                    <a:pt x="1726" y="1028"/>
                  </a:lnTo>
                  <a:lnTo>
                    <a:pt x="1560" y="1281"/>
                  </a:lnTo>
                  <a:lnTo>
                    <a:pt x="1496" y="1368"/>
                  </a:lnTo>
                  <a:lnTo>
                    <a:pt x="1431" y="1455"/>
                  </a:lnTo>
                  <a:lnTo>
                    <a:pt x="1361" y="1536"/>
                  </a:lnTo>
                  <a:lnTo>
                    <a:pt x="1286" y="1613"/>
                  </a:lnTo>
                  <a:lnTo>
                    <a:pt x="1205" y="1685"/>
                  </a:lnTo>
                  <a:lnTo>
                    <a:pt x="1118" y="1751"/>
                  </a:lnTo>
                  <a:lnTo>
                    <a:pt x="1036" y="1803"/>
                  </a:lnTo>
                  <a:lnTo>
                    <a:pt x="951" y="1847"/>
                  </a:lnTo>
                  <a:lnTo>
                    <a:pt x="864" y="1884"/>
                  </a:lnTo>
                  <a:lnTo>
                    <a:pt x="773" y="1913"/>
                  </a:lnTo>
                  <a:lnTo>
                    <a:pt x="683" y="1936"/>
                  </a:lnTo>
                  <a:lnTo>
                    <a:pt x="586" y="1953"/>
                  </a:lnTo>
                  <a:lnTo>
                    <a:pt x="449" y="1971"/>
                  </a:lnTo>
                  <a:lnTo>
                    <a:pt x="311" y="1980"/>
                  </a:lnTo>
                  <a:lnTo>
                    <a:pt x="172" y="1986"/>
                  </a:lnTo>
                  <a:lnTo>
                    <a:pt x="33" y="1988"/>
                  </a:lnTo>
                  <a:lnTo>
                    <a:pt x="18" y="1988"/>
                  </a:lnTo>
                  <a:lnTo>
                    <a:pt x="0" y="1988"/>
                  </a:lnTo>
                  <a:lnTo>
                    <a:pt x="8" y="1969"/>
                  </a:lnTo>
                  <a:lnTo>
                    <a:pt x="14" y="1955"/>
                  </a:lnTo>
                  <a:lnTo>
                    <a:pt x="916" y="168"/>
                  </a:lnTo>
                  <a:lnTo>
                    <a:pt x="928" y="149"/>
                  </a:lnTo>
                  <a:lnTo>
                    <a:pt x="945" y="137"/>
                  </a:lnTo>
                  <a:lnTo>
                    <a:pt x="967" y="133"/>
                  </a:lnTo>
                  <a:lnTo>
                    <a:pt x="1753" y="54"/>
                  </a:lnTo>
                  <a:lnTo>
                    <a:pt x="2281" y="0"/>
                  </a:lnTo>
                  <a:lnTo>
                    <a:pt x="2297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0" name="Freeform 9">
              <a:extLst>
                <a:ext uri="{FF2B5EF4-FFF2-40B4-BE49-F238E27FC236}">
                  <a16:creationId xmlns:a16="http://schemas.microsoft.com/office/drawing/2014/main" id="{8A815911-1EC8-4303-988F-6009E820B58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6" y="-875"/>
              <a:ext cx="2472" cy="1029"/>
            </a:xfrm>
            <a:custGeom>
              <a:avLst/>
              <a:gdLst>
                <a:gd name="T0" fmla="*/ 2451 w 2472"/>
                <a:gd name="T1" fmla="*/ 0 h 1029"/>
                <a:gd name="T2" fmla="*/ 2472 w 2472"/>
                <a:gd name="T3" fmla="*/ 0 h 1029"/>
                <a:gd name="T4" fmla="*/ 2426 w 2472"/>
                <a:gd name="T5" fmla="*/ 94 h 1029"/>
                <a:gd name="T6" fmla="*/ 2379 w 2472"/>
                <a:gd name="T7" fmla="*/ 185 h 1029"/>
                <a:gd name="T8" fmla="*/ 1977 w 2472"/>
                <a:gd name="T9" fmla="*/ 1004 h 1029"/>
                <a:gd name="T10" fmla="*/ 1967 w 2472"/>
                <a:gd name="T11" fmla="*/ 1018 h 1029"/>
                <a:gd name="T12" fmla="*/ 1956 w 2472"/>
                <a:gd name="T13" fmla="*/ 1027 h 1029"/>
                <a:gd name="T14" fmla="*/ 1937 w 2472"/>
                <a:gd name="T15" fmla="*/ 1029 h 1029"/>
                <a:gd name="T16" fmla="*/ 23 w 2472"/>
                <a:gd name="T17" fmla="*/ 1029 h 1029"/>
                <a:gd name="T18" fmla="*/ 17 w 2472"/>
                <a:gd name="T19" fmla="*/ 1027 h 1029"/>
                <a:gd name="T20" fmla="*/ 9 w 2472"/>
                <a:gd name="T21" fmla="*/ 1027 h 1029"/>
                <a:gd name="T22" fmla="*/ 0 w 2472"/>
                <a:gd name="T23" fmla="*/ 1027 h 1029"/>
                <a:gd name="T24" fmla="*/ 48 w 2472"/>
                <a:gd name="T25" fmla="*/ 938 h 1029"/>
                <a:gd name="T26" fmla="*/ 100 w 2472"/>
                <a:gd name="T27" fmla="*/ 852 h 1029"/>
                <a:gd name="T28" fmla="*/ 152 w 2472"/>
                <a:gd name="T29" fmla="*/ 767 h 1029"/>
                <a:gd name="T30" fmla="*/ 210 w 2472"/>
                <a:gd name="T31" fmla="*/ 683 h 1029"/>
                <a:gd name="T32" fmla="*/ 270 w 2472"/>
                <a:gd name="T33" fmla="*/ 606 h 1029"/>
                <a:gd name="T34" fmla="*/ 334 w 2472"/>
                <a:gd name="T35" fmla="*/ 531 h 1029"/>
                <a:gd name="T36" fmla="*/ 404 w 2472"/>
                <a:gd name="T37" fmla="*/ 461 h 1029"/>
                <a:gd name="T38" fmla="*/ 479 w 2472"/>
                <a:gd name="T39" fmla="*/ 396 h 1029"/>
                <a:gd name="T40" fmla="*/ 560 w 2472"/>
                <a:gd name="T41" fmla="*/ 336 h 1029"/>
                <a:gd name="T42" fmla="*/ 647 w 2472"/>
                <a:gd name="T43" fmla="*/ 284 h 1029"/>
                <a:gd name="T44" fmla="*/ 744 w 2472"/>
                <a:gd name="T45" fmla="*/ 235 h 1029"/>
                <a:gd name="T46" fmla="*/ 842 w 2472"/>
                <a:gd name="T47" fmla="*/ 195 h 1029"/>
                <a:gd name="T48" fmla="*/ 941 w 2472"/>
                <a:gd name="T49" fmla="*/ 162 h 1029"/>
                <a:gd name="T50" fmla="*/ 1043 w 2472"/>
                <a:gd name="T51" fmla="*/ 133 h 1029"/>
                <a:gd name="T52" fmla="*/ 1148 w 2472"/>
                <a:gd name="T53" fmla="*/ 108 h 1029"/>
                <a:gd name="T54" fmla="*/ 1320 w 2472"/>
                <a:gd name="T55" fmla="*/ 75 h 1029"/>
                <a:gd name="T56" fmla="*/ 1492 w 2472"/>
                <a:gd name="T57" fmla="*/ 50 h 1029"/>
                <a:gd name="T58" fmla="*/ 1666 w 2472"/>
                <a:gd name="T59" fmla="*/ 32 h 1029"/>
                <a:gd name="T60" fmla="*/ 1842 w 2472"/>
                <a:gd name="T61" fmla="*/ 21 h 1029"/>
                <a:gd name="T62" fmla="*/ 2138 w 2472"/>
                <a:gd name="T63" fmla="*/ 9 h 1029"/>
                <a:gd name="T64" fmla="*/ 2433 w 2472"/>
                <a:gd name="T65" fmla="*/ 0 h 1029"/>
                <a:gd name="T66" fmla="*/ 2451 w 2472"/>
                <a:gd name="T67" fmla="*/ 0 h 10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472" h="1029">
                  <a:moveTo>
                    <a:pt x="2451" y="0"/>
                  </a:moveTo>
                  <a:lnTo>
                    <a:pt x="2472" y="0"/>
                  </a:lnTo>
                  <a:lnTo>
                    <a:pt x="2426" y="94"/>
                  </a:lnTo>
                  <a:lnTo>
                    <a:pt x="2379" y="185"/>
                  </a:lnTo>
                  <a:lnTo>
                    <a:pt x="1977" y="1004"/>
                  </a:lnTo>
                  <a:lnTo>
                    <a:pt x="1967" y="1018"/>
                  </a:lnTo>
                  <a:lnTo>
                    <a:pt x="1956" y="1027"/>
                  </a:lnTo>
                  <a:lnTo>
                    <a:pt x="1937" y="1029"/>
                  </a:lnTo>
                  <a:lnTo>
                    <a:pt x="23" y="1029"/>
                  </a:lnTo>
                  <a:lnTo>
                    <a:pt x="17" y="1027"/>
                  </a:lnTo>
                  <a:lnTo>
                    <a:pt x="9" y="1027"/>
                  </a:lnTo>
                  <a:lnTo>
                    <a:pt x="0" y="1027"/>
                  </a:lnTo>
                  <a:lnTo>
                    <a:pt x="48" y="938"/>
                  </a:lnTo>
                  <a:lnTo>
                    <a:pt x="100" y="852"/>
                  </a:lnTo>
                  <a:lnTo>
                    <a:pt x="152" y="767"/>
                  </a:lnTo>
                  <a:lnTo>
                    <a:pt x="210" y="683"/>
                  </a:lnTo>
                  <a:lnTo>
                    <a:pt x="270" y="606"/>
                  </a:lnTo>
                  <a:lnTo>
                    <a:pt x="334" y="531"/>
                  </a:lnTo>
                  <a:lnTo>
                    <a:pt x="404" y="461"/>
                  </a:lnTo>
                  <a:lnTo>
                    <a:pt x="479" y="396"/>
                  </a:lnTo>
                  <a:lnTo>
                    <a:pt x="560" y="336"/>
                  </a:lnTo>
                  <a:lnTo>
                    <a:pt x="647" y="284"/>
                  </a:lnTo>
                  <a:lnTo>
                    <a:pt x="744" y="235"/>
                  </a:lnTo>
                  <a:lnTo>
                    <a:pt x="842" y="195"/>
                  </a:lnTo>
                  <a:lnTo>
                    <a:pt x="941" y="162"/>
                  </a:lnTo>
                  <a:lnTo>
                    <a:pt x="1043" y="133"/>
                  </a:lnTo>
                  <a:lnTo>
                    <a:pt x="1148" y="108"/>
                  </a:lnTo>
                  <a:lnTo>
                    <a:pt x="1320" y="75"/>
                  </a:lnTo>
                  <a:lnTo>
                    <a:pt x="1492" y="50"/>
                  </a:lnTo>
                  <a:lnTo>
                    <a:pt x="1666" y="32"/>
                  </a:lnTo>
                  <a:lnTo>
                    <a:pt x="1842" y="21"/>
                  </a:lnTo>
                  <a:lnTo>
                    <a:pt x="2138" y="9"/>
                  </a:lnTo>
                  <a:lnTo>
                    <a:pt x="2433" y="0"/>
                  </a:lnTo>
                  <a:lnTo>
                    <a:pt x="2451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</p:grpSp>
      <p:sp>
        <p:nvSpPr>
          <p:cNvPr id="3" name="Segnaposto testo 2"/>
          <p:cNvSpPr>
            <a:spLocks noGrp="1"/>
          </p:cNvSpPr>
          <p:nvPr>
            <p:ph type="body" sz="quarter" idx="10" hasCustomPrompt="1"/>
          </p:nvPr>
        </p:nvSpPr>
        <p:spPr>
          <a:xfrm>
            <a:off x="407989" y="866367"/>
            <a:ext cx="10914168" cy="4458668"/>
          </a:xfrm>
          <a:prstGeom prst="rect">
            <a:avLst/>
          </a:prstGeom>
        </p:spPr>
        <p:txBody>
          <a:bodyPr anchor="ctr" anchorCtr="0"/>
          <a:lstStyle>
            <a:lvl1pPr algn="r">
              <a:defRPr sz="4000"/>
            </a:lvl1pPr>
            <a:lvl2pPr algn="r">
              <a:defRPr sz="3600"/>
            </a:lvl2pPr>
            <a:lvl3pPr algn="r">
              <a:defRPr sz="2800"/>
            </a:lvl3pPr>
            <a:lvl4pPr algn="r">
              <a:defRPr sz="2000"/>
            </a:lvl4pPr>
            <a:lvl5pPr algn="r">
              <a:defRPr sz="1600"/>
            </a:lvl5pPr>
          </a:lstStyle>
          <a:p>
            <a:pPr lvl="0"/>
            <a:r>
              <a:rPr lang="it-IT" dirty="0"/>
              <a:t>Modifica gli stili del testo dello schema 40pt</a:t>
            </a:r>
          </a:p>
          <a:p>
            <a:pPr lvl="1"/>
            <a:r>
              <a:rPr lang="it-IT" dirty="0"/>
              <a:t>Secondo livello 36pt</a:t>
            </a:r>
          </a:p>
          <a:p>
            <a:pPr lvl="2"/>
            <a:r>
              <a:rPr lang="it-IT" dirty="0"/>
              <a:t>Terzo livello 28pt</a:t>
            </a:r>
          </a:p>
          <a:p>
            <a:pPr lvl="3"/>
            <a:r>
              <a:rPr lang="it-IT" dirty="0"/>
              <a:t>Quarto livello 20 </a:t>
            </a:r>
            <a:r>
              <a:rPr lang="it-IT" dirty="0" err="1"/>
              <a:t>pt</a:t>
            </a:r>
            <a:endParaRPr lang="it-IT" dirty="0"/>
          </a:p>
          <a:p>
            <a:pPr lvl="4"/>
            <a:r>
              <a:rPr lang="it-IT" dirty="0"/>
              <a:t>Quinto livello 16 </a:t>
            </a:r>
            <a:r>
              <a:rPr lang="it-IT" dirty="0" err="1"/>
              <a:t>pt</a:t>
            </a:r>
            <a:endParaRPr lang="it-IT" dirty="0"/>
          </a:p>
        </p:txBody>
      </p:sp>
      <p:sp>
        <p:nvSpPr>
          <p:cNvPr id="11" name="Segnaposto numero diapositiva 5">
            <a:extLst>
              <a:ext uri="{FF2B5EF4-FFF2-40B4-BE49-F238E27FC236}">
                <a16:creationId xmlns:a16="http://schemas.microsoft.com/office/drawing/2014/main" id="{79A77BD1-CC86-49F8-A7FD-E0EB30E9AA60}"/>
              </a:ext>
            </a:extLst>
          </p:cNvPr>
          <p:cNvSpPr txBox="1">
            <a:spLocks/>
          </p:cNvSpPr>
          <p:nvPr userDrawn="1"/>
        </p:nvSpPr>
        <p:spPr>
          <a:xfrm>
            <a:off x="11718170" y="6495906"/>
            <a:ext cx="472888" cy="231173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>
            <a:defPPr>
              <a:defRPr lang="en-US"/>
            </a:defPPr>
            <a:lvl1pPr marL="0" algn="ctr" defTabSz="914400" rtl="0" eaLnBrk="1" latinLnBrk="0" hangingPunct="1">
              <a:defRPr lang="en-GB" sz="1000" b="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219170"/>
            <a:fld id="{B9D7DBFB-DCE9-42BC-A361-A0671D12ADFC}" type="slidenum">
              <a:rPr lang="it-IT" smtClean="0"/>
              <a:pPr defTabSz="121917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5626904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zie - F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>
            <a:extLst>
              <a:ext uri="{FF2B5EF4-FFF2-40B4-BE49-F238E27FC236}">
                <a16:creationId xmlns:a16="http://schemas.microsoft.com/office/drawing/2014/main" id="{83084A23-6A9D-48F6-95F5-5090736F718A}"/>
              </a:ext>
            </a:extLst>
          </p:cNvPr>
          <p:cNvSpPr/>
          <p:nvPr userDrawn="1"/>
        </p:nvSpPr>
        <p:spPr>
          <a:xfrm>
            <a:off x="11719112" y="0"/>
            <a:ext cx="47288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14" name="Group 4">
            <a:extLst>
              <a:ext uri="{FF2B5EF4-FFF2-40B4-BE49-F238E27FC236}">
                <a16:creationId xmlns:a16="http://schemas.microsoft.com/office/drawing/2014/main" id="{E4737D48-B2DB-4F53-BFC9-9F18751EDFC0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1787016" y="90427"/>
            <a:ext cx="346160" cy="234428"/>
            <a:chOff x="-560" y="-1287"/>
            <a:chExt cx="6379" cy="4320"/>
          </a:xfrm>
        </p:grpSpPr>
        <p:sp>
          <p:nvSpPr>
            <p:cNvPr id="15" name="AutoShape 3">
              <a:extLst>
                <a:ext uri="{FF2B5EF4-FFF2-40B4-BE49-F238E27FC236}">
                  <a16:creationId xmlns:a16="http://schemas.microsoft.com/office/drawing/2014/main" id="{525F0B45-3EF6-4A9D-A83E-CDB12E556535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6" name="Rectangle 5">
              <a:extLst>
                <a:ext uri="{FF2B5EF4-FFF2-40B4-BE49-F238E27FC236}">
                  <a16:creationId xmlns:a16="http://schemas.microsoft.com/office/drawing/2014/main" id="{DB6A0205-9830-47FC-AFEF-1EA19F148D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0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7" name="Freeform 6">
              <a:extLst>
                <a:ext uri="{FF2B5EF4-FFF2-40B4-BE49-F238E27FC236}">
                  <a16:creationId xmlns:a16="http://schemas.microsoft.com/office/drawing/2014/main" id="{A652E29C-2288-4037-A735-2C99372F7809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0" y="423"/>
              <a:ext cx="5536" cy="2610"/>
            </a:xfrm>
            <a:custGeom>
              <a:avLst/>
              <a:gdLst>
                <a:gd name="T0" fmla="*/ 5536 w 5536"/>
                <a:gd name="T1" fmla="*/ 0 h 2610"/>
                <a:gd name="T2" fmla="*/ 5470 w 5536"/>
                <a:gd name="T3" fmla="*/ 127 h 2610"/>
                <a:gd name="T4" fmla="*/ 5449 w 5536"/>
                <a:gd name="T5" fmla="*/ 139 h 2610"/>
                <a:gd name="T6" fmla="*/ 5061 w 5536"/>
                <a:gd name="T7" fmla="*/ 164 h 2610"/>
                <a:gd name="T8" fmla="*/ 4881 w 5536"/>
                <a:gd name="T9" fmla="*/ 189 h 2610"/>
                <a:gd name="T10" fmla="*/ 4722 w 5536"/>
                <a:gd name="T11" fmla="*/ 247 h 2610"/>
                <a:gd name="T12" fmla="*/ 4585 w 5536"/>
                <a:gd name="T13" fmla="*/ 336 h 2610"/>
                <a:gd name="T14" fmla="*/ 4471 w 5536"/>
                <a:gd name="T15" fmla="*/ 460 h 2610"/>
                <a:gd name="T16" fmla="*/ 4380 w 5536"/>
                <a:gd name="T17" fmla="*/ 618 h 2610"/>
                <a:gd name="T18" fmla="*/ 4338 w 5536"/>
                <a:gd name="T19" fmla="*/ 757 h 2610"/>
                <a:gd name="T20" fmla="*/ 4318 w 5536"/>
                <a:gd name="T21" fmla="*/ 902 h 2610"/>
                <a:gd name="T22" fmla="*/ 4305 w 5536"/>
                <a:gd name="T23" fmla="*/ 1107 h 2610"/>
                <a:gd name="T24" fmla="*/ 4278 w 5536"/>
                <a:gd name="T25" fmla="*/ 1312 h 2610"/>
                <a:gd name="T26" fmla="*/ 4208 w 5536"/>
                <a:gd name="T27" fmla="*/ 1538 h 2610"/>
                <a:gd name="T28" fmla="*/ 4100 w 5536"/>
                <a:gd name="T29" fmla="*/ 1768 h 2610"/>
                <a:gd name="T30" fmla="*/ 3963 w 5536"/>
                <a:gd name="T31" fmla="*/ 1971 h 2610"/>
                <a:gd name="T32" fmla="*/ 3800 w 5536"/>
                <a:gd name="T33" fmla="*/ 2146 h 2610"/>
                <a:gd name="T34" fmla="*/ 3609 w 5536"/>
                <a:gd name="T35" fmla="*/ 2293 h 2610"/>
                <a:gd name="T36" fmla="*/ 3391 w 5536"/>
                <a:gd name="T37" fmla="*/ 2413 h 2610"/>
                <a:gd name="T38" fmla="*/ 3145 w 5536"/>
                <a:gd name="T39" fmla="*/ 2504 h 2610"/>
                <a:gd name="T40" fmla="*/ 2911 w 5536"/>
                <a:gd name="T41" fmla="*/ 2552 h 2610"/>
                <a:gd name="T42" fmla="*/ 2671 w 5536"/>
                <a:gd name="T43" fmla="*/ 2585 h 2610"/>
                <a:gd name="T44" fmla="*/ 2378 w 5536"/>
                <a:gd name="T45" fmla="*/ 2608 h 2610"/>
                <a:gd name="T46" fmla="*/ 2084 w 5536"/>
                <a:gd name="T47" fmla="*/ 2608 h 2610"/>
                <a:gd name="T48" fmla="*/ 54 w 5536"/>
                <a:gd name="T49" fmla="*/ 2608 h 2610"/>
                <a:gd name="T50" fmla="*/ 0 w 5536"/>
                <a:gd name="T51" fmla="*/ 2608 h 2610"/>
                <a:gd name="T52" fmla="*/ 64 w 5536"/>
                <a:gd name="T53" fmla="*/ 2477 h 2610"/>
                <a:gd name="T54" fmla="*/ 93 w 5536"/>
                <a:gd name="T55" fmla="*/ 2436 h 2610"/>
                <a:gd name="T56" fmla="*/ 143 w 5536"/>
                <a:gd name="T57" fmla="*/ 2426 h 2610"/>
                <a:gd name="T58" fmla="*/ 1098 w 5536"/>
                <a:gd name="T59" fmla="*/ 2419 h 2610"/>
                <a:gd name="T60" fmla="*/ 1469 w 5536"/>
                <a:gd name="T61" fmla="*/ 2396 h 2610"/>
                <a:gd name="T62" fmla="*/ 1753 w 5536"/>
                <a:gd name="T63" fmla="*/ 2368 h 2610"/>
                <a:gd name="T64" fmla="*/ 1947 w 5536"/>
                <a:gd name="T65" fmla="*/ 2336 h 2610"/>
                <a:gd name="T66" fmla="*/ 2155 w 5536"/>
                <a:gd name="T67" fmla="*/ 2268 h 2610"/>
                <a:gd name="T68" fmla="*/ 2362 w 5536"/>
                <a:gd name="T69" fmla="*/ 2162 h 2610"/>
                <a:gd name="T70" fmla="*/ 2540 w 5536"/>
                <a:gd name="T71" fmla="*/ 2028 h 2610"/>
                <a:gd name="T72" fmla="*/ 2687 w 5536"/>
                <a:gd name="T73" fmla="*/ 1866 h 2610"/>
                <a:gd name="T74" fmla="*/ 2807 w 5536"/>
                <a:gd name="T75" fmla="*/ 1675 h 2610"/>
                <a:gd name="T76" fmla="*/ 2896 w 5536"/>
                <a:gd name="T77" fmla="*/ 1453 h 2610"/>
                <a:gd name="T78" fmla="*/ 3064 w 5536"/>
                <a:gd name="T79" fmla="*/ 881 h 2610"/>
                <a:gd name="T80" fmla="*/ 3108 w 5536"/>
                <a:gd name="T81" fmla="*/ 732 h 2610"/>
                <a:gd name="T82" fmla="*/ 3170 w 5536"/>
                <a:gd name="T83" fmla="*/ 591 h 2610"/>
                <a:gd name="T84" fmla="*/ 3290 w 5536"/>
                <a:gd name="T85" fmla="*/ 423 h 2610"/>
                <a:gd name="T86" fmla="*/ 3431 w 5536"/>
                <a:gd name="T87" fmla="*/ 288 h 2610"/>
                <a:gd name="T88" fmla="*/ 3595 w 5536"/>
                <a:gd name="T89" fmla="*/ 187 h 2610"/>
                <a:gd name="T90" fmla="*/ 3785 w 5536"/>
                <a:gd name="T91" fmla="*/ 122 h 2610"/>
                <a:gd name="T92" fmla="*/ 4003 w 5536"/>
                <a:gd name="T93" fmla="*/ 91 h 2610"/>
                <a:gd name="T94" fmla="*/ 4235 w 5536"/>
                <a:gd name="T95" fmla="*/ 79 h 2610"/>
                <a:gd name="T96" fmla="*/ 5498 w 5536"/>
                <a:gd name="T97" fmla="*/ 0 h 2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5536" h="2610">
                  <a:moveTo>
                    <a:pt x="5515" y="0"/>
                  </a:moveTo>
                  <a:lnTo>
                    <a:pt x="5536" y="0"/>
                  </a:lnTo>
                  <a:lnTo>
                    <a:pt x="5503" y="66"/>
                  </a:lnTo>
                  <a:lnTo>
                    <a:pt x="5470" y="127"/>
                  </a:lnTo>
                  <a:lnTo>
                    <a:pt x="5463" y="135"/>
                  </a:lnTo>
                  <a:lnTo>
                    <a:pt x="5449" y="139"/>
                  </a:lnTo>
                  <a:lnTo>
                    <a:pt x="5436" y="141"/>
                  </a:lnTo>
                  <a:lnTo>
                    <a:pt x="5061" y="164"/>
                  </a:lnTo>
                  <a:lnTo>
                    <a:pt x="4968" y="172"/>
                  </a:lnTo>
                  <a:lnTo>
                    <a:pt x="4881" y="189"/>
                  </a:lnTo>
                  <a:lnTo>
                    <a:pt x="4798" y="214"/>
                  </a:lnTo>
                  <a:lnTo>
                    <a:pt x="4722" y="247"/>
                  </a:lnTo>
                  <a:lnTo>
                    <a:pt x="4651" y="288"/>
                  </a:lnTo>
                  <a:lnTo>
                    <a:pt x="4585" y="336"/>
                  </a:lnTo>
                  <a:lnTo>
                    <a:pt x="4525" y="394"/>
                  </a:lnTo>
                  <a:lnTo>
                    <a:pt x="4471" y="460"/>
                  </a:lnTo>
                  <a:lnTo>
                    <a:pt x="4423" y="535"/>
                  </a:lnTo>
                  <a:lnTo>
                    <a:pt x="4380" y="618"/>
                  </a:lnTo>
                  <a:lnTo>
                    <a:pt x="4353" y="686"/>
                  </a:lnTo>
                  <a:lnTo>
                    <a:pt x="4338" y="757"/>
                  </a:lnTo>
                  <a:lnTo>
                    <a:pt x="4326" y="829"/>
                  </a:lnTo>
                  <a:lnTo>
                    <a:pt x="4318" y="902"/>
                  </a:lnTo>
                  <a:lnTo>
                    <a:pt x="4311" y="1004"/>
                  </a:lnTo>
                  <a:lnTo>
                    <a:pt x="4305" y="1107"/>
                  </a:lnTo>
                  <a:lnTo>
                    <a:pt x="4295" y="1209"/>
                  </a:lnTo>
                  <a:lnTo>
                    <a:pt x="4278" y="1312"/>
                  </a:lnTo>
                  <a:lnTo>
                    <a:pt x="4253" y="1412"/>
                  </a:lnTo>
                  <a:lnTo>
                    <a:pt x="4208" y="1538"/>
                  </a:lnTo>
                  <a:lnTo>
                    <a:pt x="4158" y="1656"/>
                  </a:lnTo>
                  <a:lnTo>
                    <a:pt x="4100" y="1768"/>
                  </a:lnTo>
                  <a:lnTo>
                    <a:pt x="4034" y="1872"/>
                  </a:lnTo>
                  <a:lnTo>
                    <a:pt x="3963" y="1971"/>
                  </a:lnTo>
                  <a:lnTo>
                    <a:pt x="3885" y="2061"/>
                  </a:lnTo>
                  <a:lnTo>
                    <a:pt x="3800" y="2146"/>
                  </a:lnTo>
                  <a:lnTo>
                    <a:pt x="3708" y="2224"/>
                  </a:lnTo>
                  <a:lnTo>
                    <a:pt x="3609" y="2293"/>
                  </a:lnTo>
                  <a:lnTo>
                    <a:pt x="3503" y="2357"/>
                  </a:lnTo>
                  <a:lnTo>
                    <a:pt x="3391" y="2413"/>
                  </a:lnTo>
                  <a:lnTo>
                    <a:pt x="3271" y="2461"/>
                  </a:lnTo>
                  <a:lnTo>
                    <a:pt x="3145" y="2504"/>
                  </a:lnTo>
                  <a:lnTo>
                    <a:pt x="3029" y="2533"/>
                  </a:lnTo>
                  <a:lnTo>
                    <a:pt x="2911" y="2552"/>
                  </a:lnTo>
                  <a:lnTo>
                    <a:pt x="2791" y="2569"/>
                  </a:lnTo>
                  <a:lnTo>
                    <a:pt x="2671" y="2585"/>
                  </a:lnTo>
                  <a:lnTo>
                    <a:pt x="2525" y="2602"/>
                  </a:lnTo>
                  <a:lnTo>
                    <a:pt x="2378" y="2608"/>
                  </a:lnTo>
                  <a:lnTo>
                    <a:pt x="2231" y="2610"/>
                  </a:lnTo>
                  <a:lnTo>
                    <a:pt x="2084" y="2608"/>
                  </a:lnTo>
                  <a:lnTo>
                    <a:pt x="1937" y="2608"/>
                  </a:lnTo>
                  <a:lnTo>
                    <a:pt x="54" y="2608"/>
                  </a:lnTo>
                  <a:lnTo>
                    <a:pt x="0" y="2608"/>
                  </a:lnTo>
                  <a:lnTo>
                    <a:pt x="0" y="2608"/>
                  </a:lnTo>
                  <a:lnTo>
                    <a:pt x="33" y="2540"/>
                  </a:lnTo>
                  <a:lnTo>
                    <a:pt x="64" y="2477"/>
                  </a:lnTo>
                  <a:lnTo>
                    <a:pt x="75" y="2452"/>
                  </a:lnTo>
                  <a:lnTo>
                    <a:pt x="93" y="2436"/>
                  </a:lnTo>
                  <a:lnTo>
                    <a:pt x="114" y="2428"/>
                  </a:lnTo>
                  <a:lnTo>
                    <a:pt x="143" y="2426"/>
                  </a:lnTo>
                  <a:lnTo>
                    <a:pt x="621" y="2426"/>
                  </a:lnTo>
                  <a:lnTo>
                    <a:pt x="1098" y="2419"/>
                  </a:lnTo>
                  <a:lnTo>
                    <a:pt x="1284" y="2409"/>
                  </a:lnTo>
                  <a:lnTo>
                    <a:pt x="1469" y="2396"/>
                  </a:lnTo>
                  <a:lnTo>
                    <a:pt x="1655" y="2378"/>
                  </a:lnTo>
                  <a:lnTo>
                    <a:pt x="1753" y="2368"/>
                  </a:lnTo>
                  <a:lnTo>
                    <a:pt x="1850" y="2355"/>
                  </a:lnTo>
                  <a:lnTo>
                    <a:pt x="1947" y="2336"/>
                  </a:lnTo>
                  <a:lnTo>
                    <a:pt x="2043" y="2311"/>
                  </a:lnTo>
                  <a:lnTo>
                    <a:pt x="2155" y="2268"/>
                  </a:lnTo>
                  <a:lnTo>
                    <a:pt x="2264" y="2218"/>
                  </a:lnTo>
                  <a:lnTo>
                    <a:pt x="2362" y="2162"/>
                  </a:lnTo>
                  <a:lnTo>
                    <a:pt x="2455" y="2098"/>
                  </a:lnTo>
                  <a:lnTo>
                    <a:pt x="2540" y="2028"/>
                  </a:lnTo>
                  <a:lnTo>
                    <a:pt x="2617" y="1951"/>
                  </a:lnTo>
                  <a:lnTo>
                    <a:pt x="2687" y="1866"/>
                  </a:lnTo>
                  <a:lnTo>
                    <a:pt x="2751" y="1773"/>
                  </a:lnTo>
                  <a:lnTo>
                    <a:pt x="2807" y="1675"/>
                  </a:lnTo>
                  <a:lnTo>
                    <a:pt x="2855" y="1569"/>
                  </a:lnTo>
                  <a:lnTo>
                    <a:pt x="2896" y="1453"/>
                  </a:lnTo>
                  <a:lnTo>
                    <a:pt x="2983" y="1167"/>
                  </a:lnTo>
                  <a:lnTo>
                    <a:pt x="3064" y="881"/>
                  </a:lnTo>
                  <a:lnTo>
                    <a:pt x="3085" y="805"/>
                  </a:lnTo>
                  <a:lnTo>
                    <a:pt x="3108" y="732"/>
                  </a:lnTo>
                  <a:lnTo>
                    <a:pt x="3135" y="661"/>
                  </a:lnTo>
                  <a:lnTo>
                    <a:pt x="3170" y="591"/>
                  </a:lnTo>
                  <a:lnTo>
                    <a:pt x="3226" y="502"/>
                  </a:lnTo>
                  <a:lnTo>
                    <a:pt x="3290" y="423"/>
                  </a:lnTo>
                  <a:lnTo>
                    <a:pt x="3358" y="351"/>
                  </a:lnTo>
                  <a:lnTo>
                    <a:pt x="3431" y="288"/>
                  </a:lnTo>
                  <a:lnTo>
                    <a:pt x="3510" y="234"/>
                  </a:lnTo>
                  <a:lnTo>
                    <a:pt x="3595" y="187"/>
                  </a:lnTo>
                  <a:lnTo>
                    <a:pt x="3688" y="151"/>
                  </a:lnTo>
                  <a:lnTo>
                    <a:pt x="3785" y="122"/>
                  </a:lnTo>
                  <a:lnTo>
                    <a:pt x="3887" y="102"/>
                  </a:lnTo>
                  <a:lnTo>
                    <a:pt x="4003" y="91"/>
                  </a:lnTo>
                  <a:lnTo>
                    <a:pt x="4119" y="85"/>
                  </a:lnTo>
                  <a:lnTo>
                    <a:pt x="4235" y="79"/>
                  </a:lnTo>
                  <a:lnTo>
                    <a:pt x="4923" y="35"/>
                  </a:lnTo>
                  <a:lnTo>
                    <a:pt x="5498" y="0"/>
                  </a:lnTo>
                  <a:lnTo>
                    <a:pt x="5515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8" name="Freeform 7">
              <a:extLst>
                <a:ext uri="{FF2B5EF4-FFF2-40B4-BE49-F238E27FC236}">
                  <a16:creationId xmlns:a16="http://schemas.microsoft.com/office/drawing/2014/main" id="{3DEB9809-C89A-4A58-9A81-ABAF9CE315F0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" y="-1283"/>
              <a:ext cx="4960" cy="1437"/>
            </a:xfrm>
            <a:custGeom>
              <a:avLst/>
              <a:gdLst>
                <a:gd name="T0" fmla="*/ 4896 w 4960"/>
                <a:gd name="T1" fmla="*/ 0 h 1437"/>
                <a:gd name="T2" fmla="*/ 4960 w 4960"/>
                <a:gd name="T3" fmla="*/ 0 h 1437"/>
                <a:gd name="T4" fmla="*/ 4935 w 4960"/>
                <a:gd name="T5" fmla="*/ 46 h 1437"/>
                <a:gd name="T6" fmla="*/ 4912 w 4960"/>
                <a:gd name="T7" fmla="*/ 89 h 1437"/>
                <a:gd name="T8" fmla="*/ 4892 w 4960"/>
                <a:gd name="T9" fmla="*/ 131 h 1437"/>
                <a:gd name="T10" fmla="*/ 4879 w 4960"/>
                <a:gd name="T11" fmla="*/ 162 h 1437"/>
                <a:gd name="T12" fmla="*/ 4860 w 4960"/>
                <a:gd name="T13" fmla="*/ 181 h 1437"/>
                <a:gd name="T14" fmla="*/ 4838 w 4960"/>
                <a:gd name="T15" fmla="*/ 195 h 1437"/>
                <a:gd name="T16" fmla="*/ 4809 w 4960"/>
                <a:gd name="T17" fmla="*/ 201 h 1437"/>
                <a:gd name="T18" fmla="*/ 4776 w 4960"/>
                <a:gd name="T19" fmla="*/ 203 h 1437"/>
                <a:gd name="T20" fmla="*/ 4287 w 4960"/>
                <a:gd name="T21" fmla="*/ 201 h 1437"/>
                <a:gd name="T22" fmla="*/ 3798 w 4960"/>
                <a:gd name="T23" fmla="*/ 203 h 1437"/>
                <a:gd name="T24" fmla="*/ 3590 w 4960"/>
                <a:gd name="T25" fmla="*/ 207 h 1437"/>
                <a:gd name="T26" fmla="*/ 3381 w 4960"/>
                <a:gd name="T27" fmla="*/ 216 h 1437"/>
                <a:gd name="T28" fmla="*/ 3172 w 4960"/>
                <a:gd name="T29" fmla="*/ 234 h 1437"/>
                <a:gd name="T30" fmla="*/ 2965 w 4960"/>
                <a:gd name="T31" fmla="*/ 261 h 1437"/>
                <a:gd name="T32" fmla="*/ 2826 w 4960"/>
                <a:gd name="T33" fmla="*/ 284 h 1437"/>
                <a:gd name="T34" fmla="*/ 2689 w 4960"/>
                <a:gd name="T35" fmla="*/ 313 h 1437"/>
                <a:gd name="T36" fmla="*/ 2554 w 4960"/>
                <a:gd name="T37" fmla="*/ 350 h 1437"/>
                <a:gd name="T38" fmla="*/ 2420 w 4960"/>
                <a:gd name="T39" fmla="*/ 394 h 1437"/>
                <a:gd name="T40" fmla="*/ 2289 w 4960"/>
                <a:gd name="T41" fmla="*/ 446 h 1437"/>
                <a:gd name="T42" fmla="*/ 2161 w 4960"/>
                <a:gd name="T43" fmla="*/ 508 h 1437"/>
                <a:gd name="T44" fmla="*/ 2047 w 4960"/>
                <a:gd name="T45" fmla="*/ 576 h 1437"/>
                <a:gd name="T46" fmla="*/ 1941 w 4960"/>
                <a:gd name="T47" fmla="*/ 651 h 1437"/>
                <a:gd name="T48" fmla="*/ 1840 w 4960"/>
                <a:gd name="T49" fmla="*/ 734 h 1437"/>
                <a:gd name="T50" fmla="*/ 1746 w 4960"/>
                <a:gd name="T51" fmla="*/ 823 h 1437"/>
                <a:gd name="T52" fmla="*/ 1660 w 4960"/>
                <a:gd name="T53" fmla="*/ 921 h 1437"/>
                <a:gd name="T54" fmla="*/ 1579 w 4960"/>
                <a:gd name="T55" fmla="*/ 1026 h 1437"/>
                <a:gd name="T56" fmla="*/ 1496 w 4960"/>
                <a:gd name="T57" fmla="*/ 1151 h 1437"/>
                <a:gd name="T58" fmla="*/ 1417 w 4960"/>
                <a:gd name="T59" fmla="*/ 1281 h 1437"/>
                <a:gd name="T60" fmla="*/ 1338 w 4960"/>
                <a:gd name="T61" fmla="*/ 1410 h 1437"/>
                <a:gd name="T62" fmla="*/ 1326 w 4960"/>
                <a:gd name="T63" fmla="*/ 1426 h 1437"/>
                <a:gd name="T64" fmla="*/ 1313 w 4960"/>
                <a:gd name="T65" fmla="*/ 1433 h 1437"/>
                <a:gd name="T66" fmla="*/ 1295 w 4960"/>
                <a:gd name="T67" fmla="*/ 1437 h 1437"/>
                <a:gd name="T68" fmla="*/ 37 w 4960"/>
                <a:gd name="T69" fmla="*/ 1437 h 1437"/>
                <a:gd name="T70" fmla="*/ 21 w 4960"/>
                <a:gd name="T71" fmla="*/ 1435 h 1437"/>
                <a:gd name="T72" fmla="*/ 0 w 4960"/>
                <a:gd name="T73" fmla="*/ 1435 h 1437"/>
                <a:gd name="T74" fmla="*/ 64 w 4960"/>
                <a:gd name="T75" fmla="*/ 1310 h 1437"/>
                <a:gd name="T76" fmla="*/ 126 w 4960"/>
                <a:gd name="T77" fmla="*/ 1186 h 1437"/>
                <a:gd name="T78" fmla="*/ 186 w 4960"/>
                <a:gd name="T79" fmla="*/ 1061 h 1437"/>
                <a:gd name="T80" fmla="*/ 247 w 4960"/>
                <a:gd name="T81" fmla="*/ 937 h 1437"/>
                <a:gd name="T82" fmla="*/ 315 w 4960"/>
                <a:gd name="T83" fmla="*/ 817 h 1437"/>
                <a:gd name="T84" fmla="*/ 389 w 4960"/>
                <a:gd name="T85" fmla="*/ 701 h 1437"/>
                <a:gd name="T86" fmla="*/ 458 w 4960"/>
                <a:gd name="T87" fmla="*/ 607 h 1437"/>
                <a:gd name="T88" fmla="*/ 533 w 4960"/>
                <a:gd name="T89" fmla="*/ 520 h 1437"/>
                <a:gd name="T90" fmla="*/ 615 w 4960"/>
                <a:gd name="T91" fmla="*/ 440 h 1437"/>
                <a:gd name="T92" fmla="*/ 700 w 4960"/>
                <a:gd name="T93" fmla="*/ 367 h 1437"/>
                <a:gd name="T94" fmla="*/ 791 w 4960"/>
                <a:gd name="T95" fmla="*/ 301 h 1437"/>
                <a:gd name="T96" fmla="*/ 887 w 4960"/>
                <a:gd name="T97" fmla="*/ 243 h 1437"/>
                <a:gd name="T98" fmla="*/ 990 w 4960"/>
                <a:gd name="T99" fmla="*/ 191 h 1437"/>
                <a:gd name="T100" fmla="*/ 1096 w 4960"/>
                <a:gd name="T101" fmla="*/ 147 h 1437"/>
                <a:gd name="T102" fmla="*/ 1206 w 4960"/>
                <a:gd name="T103" fmla="*/ 108 h 1437"/>
                <a:gd name="T104" fmla="*/ 1351 w 4960"/>
                <a:gd name="T105" fmla="*/ 69 h 1437"/>
                <a:gd name="T106" fmla="*/ 1496 w 4960"/>
                <a:gd name="T107" fmla="*/ 40 h 1437"/>
                <a:gd name="T108" fmla="*/ 1645 w 4960"/>
                <a:gd name="T109" fmla="*/ 21 h 1437"/>
                <a:gd name="T110" fmla="*/ 1794 w 4960"/>
                <a:gd name="T111" fmla="*/ 10 h 1437"/>
                <a:gd name="T112" fmla="*/ 1954 w 4960"/>
                <a:gd name="T113" fmla="*/ 4 h 1437"/>
                <a:gd name="T114" fmla="*/ 2117 w 4960"/>
                <a:gd name="T115" fmla="*/ 2 h 1437"/>
                <a:gd name="T116" fmla="*/ 4896 w 4960"/>
                <a:gd name="T117" fmla="*/ 0 h 1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60" h="1437">
                  <a:moveTo>
                    <a:pt x="4896" y="0"/>
                  </a:moveTo>
                  <a:lnTo>
                    <a:pt x="4960" y="0"/>
                  </a:lnTo>
                  <a:lnTo>
                    <a:pt x="4935" y="46"/>
                  </a:lnTo>
                  <a:lnTo>
                    <a:pt x="4912" y="89"/>
                  </a:lnTo>
                  <a:lnTo>
                    <a:pt x="4892" y="131"/>
                  </a:lnTo>
                  <a:lnTo>
                    <a:pt x="4879" y="162"/>
                  </a:lnTo>
                  <a:lnTo>
                    <a:pt x="4860" y="181"/>
                  </a:lnTo>
                  <a:lnTo>
                    <a:pt x="4838" y="195"/>
                  </a:lnTo>
                  <a:lnTo>
                    <a:pt x="4809" y="201"/>
                  </a:lnTo>
                  <a:lnTo>
                    <a:pt x="4776" y="203"/>
                  </a:lnTo>
                  <a:lnTo>
                    <a:pt x="4287" y="201"/>
                  </a:lnTo>
                  <a:lnTo>
                    <a:pt x="3798" y="203"/>
                  </a:lnTo>
                  <a:lnTo>
                    <a:pt x="3590" y="207"/>
                  </a:lnTo>
                  <a:lnTo>
                    <a:pt x="3381" y="216"/>
                  </a:lnTo>
                  <a:lnTo>
                    <a:pt x="3172" y="234"/>
                  </a:lnTo>
                  <a:lnTo>
                    <a:pt x="2965" y="261"/>
                  </a:lnTo>
                  <a:lnTo>
                    <a:pt x="2826" y="284"/>
                  </a:lnTo>
                  <a:lnTo>
                    <a:pt x="2689" y="313"/>
                  </a:lnTo>
                  <a:lnTo>
                    <a:pt x="2554" y="350"/>
                  </a:lnTo>
                  <a:lnTo>
                    <a:pt x="2420" y="394"/>
                  </a:lnTo>
                  <a:lnTo>
                    <a:pt x="2289" y="446"/>
                  </a:lnTo>
                  <a:lnTo>
                    <a:pt x="2161" y="508"/>
                  </a:lnTo>
                  <a:lnTo>
                    <a:pt x="2047" y="576"/>
                  </a:lnTo>
                  <a:lnTo>
                    <a:pt x="1941" y="651"/>
                  </a:lnTo>
                  <a:lnTo>
                    <a:pt x="1840" y="734"/>
                  </a:lnTo>
                  <a:lnTo>
                    <a:pt x="1746" y="823"/>
                  </a:lnTo>
                  <a:lnTo>
                    <a:pt x="1660" y="921"/>
                  </a:lnTo>
                  <a:lnTo>
                    <a:pt x="1579" y="1026"/>
                  </a:lnTo>
                  <a:lnTo>
                    <a:pt x="1496" y="1151"/>
                  </a:lnTo>
                  <a:lnTo>
                    <a:pt x="1417" y="1281"/>
                  </a:lnTo>
                  <a:lnTo>
                    <a:pt x="1338" y="1410"/>
                  </a:lnTo>
                  <a:lnTo>
                    <a:pt x="1326" y="1426"/>
                  </a:lnTo>
                  <a:lnTo>
                    <a:pt x="1313" y="1433"/>
                  </a:lnTo>
                  <a:lnTo>
                    <a:pt x="1295" y="1437"/>
                  </a:lnTo>
                  <a:lnTo>
                    <a:pt x="37" y="1437"/>
                  </a:lnTo>
                  <a:lnTo>
                    <a:pt x="21" y="1435"/>
                  </a:lnTo>
                  <a:lnTo>
                    <a:pt x="0" y="1435"/>
                  </a:lnTo>
                  <a:lnTo>
                    <a:pt x="64" y="1310"/>
                  </a:lnTo>
                  <a:lnTo>
                    <a:pt x="126" y="1186"/>
                  </a:lnTo>
                  <a:lnTo>
                    <a:pt x="186" y="1061"/>
                  </a:lnTo>
                  <a:lnTo>
                    <a:pt x="247" y="937"/>
                  </a:lnTo>
                  <a:lnTo>
                    <a:pt x="315" y="817"/>
                  </a:lnTo>
                  <a:lnTo>
                    <a:pt x="389" y="701"/>
                  </a:lnTo>
                  <a:lnTo>
                    <a:pt x="458" y="607"/>
                  </a:lnTo>
                  <a:lnTo>
                    <a:pt x="533" y="520"/>
                  </a:lnTo>
                  <a:lnTo>
                    <a:pt x="615" y="440"/>
                  </a:lnTo>
                  <a:lnTo>
                    <a:pt x="700" y="367"/>
                  </a:lnTo>
                  <a:lnTo>
                    <a:pt x="791" y="301"/>
                  </a:lnTo>
                  <a:lnTo>
                    <a:pt x="887" y="243"/>
                  </a:lnTo>
                  <a:lnTo>
                    <a:pt x="990" y="191"/>
                  </a:lnTo>
                  <a:lnTo>
                    <a:pt x="1096" y="147"/>
                  </a:lnTo>
                  <a:lnTo>
                    <a:pt x="1206" y="108"/>
                  </a:lnTo>
                  <a:lnTo>
                    <a:pt x="1351" y="69"/>
                  </a:lnTo>
                  <a:lnTo>
                    <a:pt x="1496" y="40"/>
                  </a:lnTo>
                  <a:lnTo>
                    <a:pt x="1645" y="21"/>
                  </a:lnTo>
                  <a:lnTo>
                    <a:pt x="1794" y="10"/>
                  </a:lnTo>
                  <a:lnTo>
                    <a:pt x="1954" y="4"/>
                  </a:lnTo>
                  <a:lnTo>
                    <a:pt x="2117" y="2"/>
                  </a:lnTo>
                  <a:lnTo>
                    <a:pt x="4896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2" name="Freeform 8">
              <a:extLst>
                <a:ext uri="{FF2B5EF4-FFF2-40B4-BE49-F238E27FC236}">
                  <a16:creationId xmlns:a16="http://schemas.microsoft.com/office/drawing/2014/main" id="{E1355289-BE5F-41B1-954C-B78211E4669F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5" y="643"/>
              <a:ext cx="2316" cy="1988"/>
            </a:xfrm>
            <a:custGeom>
              <a:avLst/>
              <a:gdLst>
                <a:gd name="T0" fmla="*/ 2297 w 2316"/>
                <a:gd name="T1" fmla="*/ 0 h 1988"/>
                <a:gd name="T2" fmla="*/ 2316 w 2316"/>
                <a:gd name="T3" fmla="*/ 0 h 1988"/>
                <a:gd name="T4" fmla="*/ 2250 w 2316"/>
                <a:gd name="T5" fmla="*/ 124 h 1988"/>
                <a:gd name="T6" fmla="*/ 2185 w 2316"/>
                <a:gd name="T7" fmla="*/ 245 h 1988"/>
                <a:gd name="T8" fmla="*/ 2038 w 2316"/>
                <a:gd name="T9" fmla="*/ 510 h 1988"/>
                <a:gd name="T10" fmla="*/ 1885 w 2316"/>
                <a:gd name="T11" fmla="*/ 771 h 1988"/>
                <a:gd name="T12" fmla="*/ 1726 w 2316"/>
                <a:gd name="T13" fmla="*/ 1028 h 1988"/>
                <a:gd name="T14" fmla="*/ 1560 w 2316"/>
                <a:gd name="T15" fmla="*/ 1281 h 1988"/>
                <a:gd name="T16" fmla="*/ 1496 w 2316"/>
                <a:gd name="T17" fmla="*/ 1368 h 1988"/>
                <a:gd name="T18" fmla="*/ 1431 w 2316"/>
                <a:gd name="T19" fmla="*/ 1455 h 1988"/>
                <a:gd name="T20" fmla="*/ 1361 w 2316"/>
                <a:gd name="T21" fmla="*/ 1536 h 1988"/>
                <a:gd name="T22" fmla="*/ 1286 w 2316"/>
                <a:gd name="T23" fmla="*/ 1613 h 1988"/>
                <a:gd name="T24" fmla="*/ 1205 w 2316"/>
                <a:gd name="T25" fmla="*/ 1685 h 1988"/>
                <a:gd name="T26" fmla="*/ 1118 w 2316"/>
                <a:gd name="T27" fmla="*/ 1751 h 1988"/>
                <a:gd name="T28" fmla="*/ 1036 w 2316"/>
                <a:gd name="T29" fmla="*/ 1803 h 1988"/>
                <a:gd name="T30" fmla="*/ 951 w 2316"/>
                <a:gd name="T31" fmla="*/ 1847 h 1988"/>
                <a:gd name="T32" fmla="*/ 864 w 2316"/>
                <a:gd name="T33" fmla="*/ 1884 h 1988"/>
                <a:gd name="T34" fmla="*/ 773 w 2316"/>
                <a:gd name="T35" fmla="*/ 1913 h 1988"/>
                <a:gd name="T36" fmla="*/ 683 w 2316"/>
                <a:gd name="T37" fmla="*/ 1936 h 1988"/>
                <a:gd name="T38" fmla="*/ 586 w 2316"/>
                <a:gd name="T39" fmla="*/ 1953 h 1988"/>
                <a:gd name="T40" fmla="*/ 449 w 2316"/>
                <a:gd name="T41" fmla="*/ 1971 h 1988"/>
                <a:gd name="T42" fmla="*/ 311 w 2316"/>
                <a:gd name="T43" fmla="*/ 1980 h 1988"/>
                <a:gd name="T44" fmla="*/ 172 w 2316"/>
                <a:gd name="T45" fmla="*/ 1986 h 1988"/>
                <a:gd name="T46" fmla="*/ 33 w 2316"/>
                <a:gd name="T47" fmla="*/ 1988 h 1988"/>
                <a:gd name="T48" fmla="*/ 18 w 2316"/>
                <a:gd name="T49" fmla="*/ 1988 h 1988"/>
                <a:gd name="T50" fmla="*/ 0 w 2316"/>
                <a:gd name="T51" fmla="*/ 1988 h 1988"/>
                <a:gd name="T52" fmla="*/ 8 w 2316"/>
                <a:gd name="T53" fmla="*/ 1969 h 1988"/>
                <a:gd name="T54" fmla="*/ 14 w 2316"/>
                <a:gd name="T55" fmla="*/ 1955 h 1988"/>
                <a:gd name="T56" fmla="*/ 916 w 2316"/>
                <a:gd name="T57" fmla="*/ 168 h 1988"/>
                <a:gd name="T58" fmla="*/ 928 w 2316"/>
                <a:gd name="T59" fmla="*/ 149 h 1988"/>
                <a:gd name="T60" fmla="*/ 945 w 2316"/>
                <a:gd name="T61" fmla="*/ 137 h 1988"/>
                <a:gd name="T62" fmla="*/ 967 w 2316"/>
                <a:gd name="T63" fmla="*/ 133 h 1988"/>
                <a:gd name="T64" fmla="*/ 1753 w 2316"/>
                <a:gd name="T65" fmla="*/ 54 h 1988"/>
                <a:gd name="T66" fmla="*/ 2281 w 2316"/>
                <a:gd name="T67" fmla="*/ 0 h 1988"/>
                <a:gd name="T68" fmla="*/ 2297 w 2316"/>
                <a:gd name="T69" fmla="*/ 0 h 19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316" h="1988">
                  <a:moveTo>
                    <a:pt x="2297" y="0"/>
                  </a:moveTo>
                  <a:lnTo>
                    <a:pt x="2316" y="0"/>
                  </a:lnTo>
                  <a:lnTo>
                    <a:pt x="2250" y="124"/>
                  </a:lnTo>
                  <a:lnTo>
                    <a:pt x="2185" y="245"/>
                  </a:lnTo>
                  <a:lnTo>
                    <a:pt x="2038" y="510"/>
                  </a:lnTo>
                  <a:lnTo>
                    <a:pt x="1885" y="771"/>
                  </a:lnTo>
                  <a:lnTo>
                    <a:pt x="1726" y="1028"/>
                  </a:lnTo>
                  <a:lnTo>
                    <a:pt x="1560" y="1281"/>
                  </a:lnTo>
                  <a:lnTo>
                    <a:pt x="1496" y="1368"/>
                  </a:lnTo>
                  <a:lnTo>
                    <a:pt x="1431" y="1455"/>
                  </a:lnTo>
                  <a:lnTo>
                    <a:pt x="1361" y="1536"/>
                  </a:lnTo>
                  <a:lnTo>
                    <a:pt x="1286" y="1613"/>
                  </a:lnTo>
                  <a:lnTo>
                    <a:pt x="1205" y="1685"/>
                  </a:lnTo>
                  <a:lnTo>
                    <a:pt x="1118" y="1751"/>
                  </a:lnTo>
                  <a:lnTo>
                    <a:pt x="1036" y="1803"/>
                  </a:lnTo>
                  <a:lnTo>
                    <a:pt x="951" y="1847"/>
                  </a:lnTo>
                  <a:lnTo>
                    <a:pt x="864" y="1884"/>
                  </a:lnTo>
                  <a:lnTo>
                    <a:pt x="773" y="1913"/>
                  </a:lnTo>
                  <a:lnTo>
                    <a:pt x="683" y="1936"/>
                  </a:lnTo>
                  <a:lnTo>
                    <a:pt x="586" y="1953"/>
                  </a:lnTo>
                  <a:lnTo>
                    <a:pt x="449" y="1971"/>
                  </a:lnTo>
                  <a:lnTo>
                    <a:pt x="311" y="1980"/>
                  </a:lnTo>
                  <a:lnTo>
                    <a:pt x="172" y="1986"/>
                  </a:lnTo>
                  <a:lnTo>
                    <a:pt x="33" y="1988"/>
                  </a:lnTo>
                  <a:lnTo>
                    <a:pt x="18" y="1988"/>
                  </a:lnTo>
                  <a:lnTo>
                    <a:pt x="0" y="1988"/>
                  </a:lnTo>
                  <a:lnTo>
                    <a:pt x="8" y="1969"/>
                  </a:lnTo>
                  <a:lnTo>
                    <a:pt x="14" y="1955"/>
                  </a:lnTo>
                  <a:lnTo>
                    <a:pt x="916" y="168"/>
                  </a:lnTo>
                  <a:lnTo>
                    <a:pt x="928" y="149"/>
                  </a:lnTo>
                  <a:lnTo>
                    <a:pt x="945" y="137"/>
                  </a:lnTo>
                  <a:lnTo>
                    <a:pt x="967" y="133"/>
                  </a:lnTo>
                  <a:lnTo>
                    <a:pt x="1753" y="54"/>
                  </a:lnTo>
                  <a:lnTo>
                    <a:pt x="2281" y="0"/>
                  </a:lnTo>
                  <a:lnTo>
                    <a:pt x="2297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0" name="Freeform 9">
              <a:extLst>
                <a:ext uri="{FF2B5EF4-FFF2-40B4-BE49-F238E27FC236}">
                  <a16:creationId xmlns:a16="http://schemas.microsoft.com/office/drawing/2014/main" id="{8A815911-1EC8-4303-988F-6009E820B58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6" y="-875"/>
              <a:ext cx="2472" cy="1029"/>
            </a:xfrm>
            <a:custGeom>
              <a:avLst/>
              <a:gdLst>
                <a:gd name="T0" fmla="*/ 2451 w 2472"/>
                <a:gd name="T1" fmla="*/ 0 h 1029"/>
                <a:gd name="T2" fmla="*/ 2472 w 2472"/>
                <a:gd name="T3" fmla="*/ 0 h 1029"/>
                <a:gd name="T4" fmla="*/ 2426 w 2472"/>
                <a:gd name="T5" fmla="*/ 94 h 1029"/>
                <a:gd name="T6" fmla="*/ 2379 w 2472"/>
                <a:gd name="T7" fmla="*/ 185 h 1029"/>
                <a:gd name="T8" fmla="*/ 1977 w 2472"/>
                <a:gd name="T9" fmla="*/ 1004 h 1029"/>
                <a:gd name="T10" fmla="*/ 1967 w 2472"/>
                <a:gd name="T11" fmla="*/ 1018 h 1029"/>
                <a:gd name="T12" fmla="*/ 1956 w 2472"/>
                <a:gd name="T13" fmla="*/ 1027 h 1029"/>
                <a:gd name="T14" fmla="*/ 1937 w 2472"/>
                <a:gd name="T15" fmla="*/ 1029 h 1029"/>
                <a:gd name="T16" fmla="*/ 23 w 2472"/>
                <a:gd name="T17" fmla="*/ 1029 h 1029"/>
                <a:gd name="T18" fmla="*/ 17 w 2472"/>
                <a:gd name="T19" fmla="*/ 1027 h 1029"/>
                <a:gd name="T20" fmla="*/ 9 w 2472"/>
                <a:gd name="T21" fmla="*/ 1027 h 1029"/>
                <a:gd name="T22" fmla="*/ 0 w 2472"/>
                <a:gd name="T23" fmla="*/ 1027 h 1029"/>
                <a:gd name="T24" fmla="*/ 48 w 2472"/>
                <a:gd name="T25" fmla="*/ 938 h 1029"/>
                <a:gd name="T26" fmla="*/ 100 w 2472"/>
                <a:gd name="T27" fmla="*/ 852 h 1029"/>
                <a:gd name="T28" fmla="*/ 152 w 2472"/>
                <a:gd name="T29" fmla="*/ 767 h 1029"/>
                <a:gd name="T30" fmla="*/ 210 w 2472"/>
                <a:gd name="T31" fmla="*/ 683 h 1029"/>
                <a:gd name="T32" fmla="*/ 270 w 2472"/>
                <a:gd name="T33" fmla="*/ 606 h 1029"/>
                <a:gd name="T34" fmla="*/ 334 w 2472"/>
                <a:gd name="T35" fmla="*/ 531 h 1029"/>
                <a:gd name="T36" fmla="*/ 404 w 2472"/>
                <a:gd name="T37" fmla="*/ 461 h 1029"/>
                <a:gd name="T38" fmla="*/ 479 w 2472"/>
                <a:gd name="T39" fmla="*/ 396 h 1029"/>
                <a:gd name="T40" fmla="*/ 560 w 2472"/>
                <a:gd name="T41" fmla="*/ 336 h 1029"/>
                <a:gd name="T42" fmla="*/ 647 w 2472"/>
                <a:gd name="T43" fmla="*/ 284 h 1029"/>
                <a:gd name="T44" fmla="*/ 744 w 2472"/>
                <a:gd name="T45" fmla="*/ 235 h 1029"/>
                <a:gd name="T46" fmla="*/ 842 w 2472"/>
                <a:gd name="T47" fmla="*/ 195 h 1029"/>
                <a:gd name="T48" fmla="*/ 941 w 2472"/>
                <a:gd name="T49" fmla="*/ 162 h 1029"/>
                <a:gd name="T50" fmla="*/ 1043 w 2472"/>
                <a:gd name="T51" fmla="*/ 133 h 1029"/>
                <a:gd name="T52" fmla="*/ 1148 w 2472"/>
                <a:gd name="T53" fmla="*/ 108 h 1029"/>
                <a:gd name="T54" fmla="*/ 1320 w 2472"/>
                <a:gd name="T55" fmla="*/ 75 h 1029"/>
                <a:gd name="T56" fmla="*/ 1492 w 2472"/>
                <a:gd name="T57" fmla="*/ 50 h 1029"/>
                <a:gd name="T58" fmla="*/ 1666 w 2472"/>
                <a:gd name="T59" fmla="*/ 32 h 1029"/>
                <a:gd name="T60" fmla="*/ 1842 w 2472"/>
                <a:gd name="T61" fmla="*/ 21 h 1029"/>
                <a:gd name="T62" fmla="*/ 2138 w 2472"/>
                <a:gd name="T63" fmla="*/ 9 h 1029"/>
                <a:gd name="T64" fmla="*/ 2433 w 2472"/>
                <a:gd name="T65" fmla="*/ 0 h 1029"/>
                <a:gd name="T66" fmla="*/ 2451 w 2472"/>
                <a:gd name="T67" fmla="*/ 0 h 10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472" h="1029">
                  <a:moveTo>
                    <a:pt x="2451" y="0"/>
                  </a:moveTo>
                  <a:lnTo>
                    <a:pt x="2472" y="0"/>
                  </a:lnTo>
                  <a:lnTo>
                    <a:pt x="2426" y="94"/>
                  </a:lnTo>
                  <a:lnTo>
                    <a:pt x="2379" y="185"/>
                  </a:lnTo>
                  <a:lnTo>
                    <a:pt x="1977" y="1004"/>
                  </a:lnTo>
                  <a:lnTo>
                    <a:pt x="1967" y="1018"/>
                  </a:lnTo>
                  <a:lnTo>
                    <a:pt x="1956" y="1027"/>
                  </a:lnTo>
                  <a:lnTo>
                    <a:pt x="1937" y="1029"/>
                  </a:lnTo>
                  <a:lnTo>
                    <a:pt x="23" y="1029"/>
                  </a:lnTo>
                  <a:lnTo>
                    <a:pt x="17" y="1027"/>
                  </a:lnTo>
                  <a:lnTo>
                    <a:pt x="9" y="1027"/>
                  </a:lnTo>
                  <a:lnTo>
                    <a:pt x="0" y="1027"/>
                  </a:lnTo>
                  <a:lnTo>
                    <a:pt x="48" y="938"/>
                  </a:lnTo>
                  <a:lnTo>
                    <a:pt x="100" y="852"/>
                  </a:lnTo>
                  <a:lnTo>
                    <a:pt x="152" y="767"/>
                  </a:lnTo>
                  <a:lnTo>
                    <a:pt x="210" y="683"/>
                  </a:lnTo>
                  <a:lnTo>
                    <a:pt x="270" y="606"/>
                  </a:lnTo>
                  <a:lnTo>
                    <a:pt x="334" y="531"/>
                  </a:lnTo>
                  <a:lnTo>
                    <a:pt x="404" y="461"/>
                  </a:lnTo>
                  <a:lnTo>
                    <a:pt x="479" y="396"/>
                  </a:lnTo>
                  <a:lnTo>
                    <a:pt x="560" y="336"/>
                  </a:lnTo>
                  <a:lnTo>
                    <a:pt x="647" y="284"/>
                  </a:lnTo>
                  <a:lnTo>
                    <a:pt x="744" y="235"/>
                  </a:lnTo>
                  <a:lnTo>
                    <a:pt x="842" y="195"/>
                  </a:lnTo>
                  <a:lnTo>
                    <a:pt x="941" y="162"/>
                  </a:lnTo>
                  <a:lnTo>
                    <a:pt x="1043" y="133"/>
                  </a:lnTo>
                  <a:lnTo>
                    <a:pt x="1148" y="108"/>
                  </a:lnTo>
                  <a:lnTo>
                    <a:pt x="1320" y="75"/>
                  </a:lnTo>
                  <a:lnTo>
                    <a:pt x="1492" y="50"/>
                  </a:lnTo>
                  <a:lnTo>
                    <a:pt x="1666" y="32"/>
                  </a:lnTo>
                  <a:lnTo>
                    <a:pt x="1842" y="21"/>
                  </a:lnTo>
                  <a:lnTo>
                    <a:pt x="2138" y="9"/>
                  </a:lnTo>
                  <a:lnTo>
                    <a:pt x="2433" y="0"/>
                  </a:lnTo>
                  <a:lnTo>
                    <a:pt x="2451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</p:grpSp>
      <p:sp>
        <p:nvSpPr>
          <p:cNvPr id="19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97705" y="1237529"/>
            <a:ext cx="7324451" cy="782504"/>
          </a:xfrm>
          <a:prstGeom prst="rect">
            <a:avLst/>
          </a:prstGeom>
          <a:noFill/>
          <a:effectLst/>
        </p:spPr>
        <p:txBody>
          <a:bodyPr vert="horz" wrap="square" lIns="0" tIns="45720" rIns="0" bIns="144000" rtlCol="0" anchor="b">
            <a:spAutoFit/>
          </a:bodyPr>
          <a:lstStyle>
            <a:lvl1pPr algn="r">
              <a:lnSpc>
                <a:spcPct val="80000"/>
              </a:lnSpc>
              <a:defRPr lang="it-IT" sz="4800"/>
            </a:lvl1pPr>
          </a:lstStyle>
          <a:p>
            <a:pPr lvl="0"/>
            <a:r>
              <a:rPr lang="it-IT" dirty="0"/>
              <a:t>Grazie</a:t>
            </a:r>
          </a:p>
        </p:txBody>
      </p:sp>
    </p:spTree>
    <p:extLst>
      <p:ext uri="{BB962C8B-B14F-4D97-AF65-F5344CB8AC3E}">
        <p14:creationId xmlns:p14="http://schemas.microsoft.com/office/powerpoint/2010/main" val="3666299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olo e contenuto testo 20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11" name="Segnaposto testo 4">
            <a:extLst>
              <a:ext uri="{FF2B5EF4-FFF2-40B4-BE49-F238E27FC236}">
                <a16:creationId xmlns:a16="http://schemas.microsoft.com/office/drawing/2014/main" id="{E039BC0C-CF88-8949-86AB-999C6D80F16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367" y="1200150"/>
            <a:ext cx="11176621" cy="4605339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tx2"/>
              </a:buClr>
              <a:buSzPct val="140000"/>
              <a:buFontTx/>
              <a:buNone/>
              <a:defRPr sz="2000"/>
            </a:lvl1pPr>
            <a:lvl2pPr marL="452437" indent="0">
              <a:buClr>
                <a:schemeClr val="tx2"/>
              </a:buClr>
              <a:buSzPct val="140000"/>
              <a:buFontTx/>
              <a:buNone/>
              <a:defRPr sz="1800"/>
            </a:lvl2pPr>
            <a:lvl3pPr marL="895350" indent="0">
              <a:buClr>
                <a:schemeClr val="tx2"/>
              </a:buClr>
              <a:buSzPct val="140000"/>
              <a:buFontTx/>
              <a:buNone/>
              <a:defRPr sz="1600"/>
            </a:lvl3pPr>
            <a:lvl4pPr marL="1343025" indent="0">
              <a:buClr>
                <a:schemeClr val="tx2"/>
              </a:buClr>
              <a:buSzPct val="140000"/>
              <a:buFontTx/>
              <a:buNone/>
              <a:defRPr sz="1400"/>
            </a:lvl4pPr>
            <a:lvl5pPr marL="1795462" indent="0">
              <a:buClr>
                <a:schemeClr val="tx2"/>
              </a:buClr>
              <a:buSzPct val="140000"/>
              <a:buFontTx/>
              <a:buNone/>
              <a:defRPr sz="1200"/>
            </a:lvl5pPr>
          </a:lstStyle>
          <a:p>
            <a:pPr lvl="0"/>
            <a:r>
              <a:rPr lang="it-IT" dirty="0"/>
              <a:t>Testo Calibri 20pt</a:t>
            </a:r>
          </a:p>
          <a:p>
            <a:pPr lvl="1"/>
            <a:r>
              <a:rPr lang="it-IT" dirty="0"/>
              <a:t>Secondo livello 18pt</a:t>
            </a:r>
          </a:p>
          <a:p>
            <a:pPr lvl="2"/>
            <a:r>
              <a:rPr lang="it-IT" dirty="0"/>
              <a:t>Terzo livello 16pt</a:t>
            </a:r>
          </a:p>
          <a:p>
            <a:pPr lvl="3"/>
            <a:r>
              <a:rPr lang="it-IT" dirty="0"/>
              <a:t>Quarto livello 14pt</a:t>
            </a:r>
          </a:p>
          <a:p>
            <a:pPr lvl="4"/>
            <a:r>
              <a:rPr lang="it-IT" dirty="0"/>
              <a:t>Quinto livello 12pt</a:t>
            </a:r>
          </a:p>
        </p:txBody>
      </p:sp>
      <p:sp>
        <p:nvSpPr>
          <p:cNvPr id="9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defTabSz="1219170"/>
            <a:r>
              <a:rPr lang="it-IT"/>
              <a:t>Formato data GG/MM/AAAA</a:t>
            </a:r>
            <a:endParaRPr lang="en-GB" dirty="0"/>
          </a:p>
        </p:txBody>
      </p:sp>
      <p:sp>
        <p:nvSpPr>
          <p:cNvPr id="10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algn="r" defTabSz="1219170"/>
            <a:r>
              <a:rPr lang="en-GB"/>
              <a:t>Titolo presentazione   </a:t>
            </a:r>
            <a:r>
              <a:rPr lang="en-GB">
                <a:solidFill>
                  <a:schemeClr val="tx2"/>
                </a:solidFill>
              </a:rPr>
              <a:t>I</a:t>
            </a:r>
            <a:r>
              <a:rPr lang="en-GB"/>
              <a:t>   Nome relatore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240605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olo Sott.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20pt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defTabSz="1219170"/>
            <a:r>
              <a:rPr lang="it-IT"/>
              <a:t>Formato data GG/MM/AAAA</a:t>
            </a:r>
            <a:endParaRPr lang="en-GB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algn="r" defTabSz="1219170"/>
            <a:r>
              <a:rPr lang="en-GB"/>
              <a:t>Titolo presentazione   </a:t>
            </a:r>
            <a:r>
              <a:rPr lang="en-GB">
                <a:solidFill>
                  <a:schemeClr val="tx2"/>
                </a:solidFill>
              </a:rPr>
              <a:t>I</a:t>
            </a:r>
            <a:r>
              <a:rPr lang="en-GB"/>
              <a:t>   Nome relatore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01128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olo Sott. e contenuto testo 18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20pt</a:t>
            </a:r>
          </a:p>
        </p:txBody>
      </p:sp>
      <p:sp>
        <p:nvSpPr>
          <p:cNvPr id="12" name="Segnaposto testo 4">
            <a:extLst>
              <a:ext uri="{FF2B5EF4-FFF2-40B4-BE49-F238E27FC236}">
                <a16:creationId xmlns:a16="http://schemas.microsoft.com/office/drawing/2014/main" id="{E039BC0C-CF88-8949-86AB-999C6D80F16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368" y="1601785"/>
            <a:ext cx="11176620" cy="4284663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tx2"/>
              </a:buClr>
              <a:buSzPct val="140000"/>
              <a:buFontTx/>
              <a:buNone/>
              <a:defRPr sz="1800"/>
            </a:lvl1pPr>
            <a:lvl2pPr marL="452437" indent="0">
              <a:buClr>
                <a:schemeClr val="tx2"/>
              </a:buClr>
              <a:buSzPct val="140000"/>
              <a:buFontTx/>
              <a:buNone/>
              <a:defRPr sz="1600"/>
            </a:lvl2pPr>
            <a:lvl3pPr marL="895350" indent="0">
              <a:buClr>
                <a:schemeClr val="tx2"/>
              </a:buClr>
              <a:buSzPct val="140000"/>
              <a:buFontTx/>
              <a:buNone/>
              <a:defRPr sz="1400"/>
            </a:lvl3pPr>
            <a:lvl4pPr marL="1343025" indent="0">
              <a:buClr>
                <a:schemeClr val="tx2"/>
              </a:buClr>
              <a:buSzPct val="140000"/>
              <a:buFontTx/>
              <a:buNone/>
              <a:defRPr sz="1200"/>
            </a:lvl4pPr>
            <a:lvl5pPr marL="1795462" indent="0">
              <a:buClr>
                <a:schemeClr val="tx2"/>
              </a:buClr>
              <a:buSzPct val="140000"/>
              <a:buFontTx/>
              <a:buNone/>
              <a:defRPr sz="1100"/>
            </a:lvl5pPr>
          </a:lstStyle>
          <a:p>
            <a:pPr lvl="0"/>
            <a:r>
              <a:rPr lang="it-IT" dirty="0"/>
              <a:t>Testo Calibri 18pt</a:t>
            </a:r>
          </a:p>
          <a:p>
            <a:pPr lvl="1"/>
            <a:r>
              <a:rPr lang="it-IT" dirty="0"/>
              <a:t>Secondo livello 16pt</a:t>
            </a:r>
          </a:p>
          <a:p>
            <a:pPr lvl="2"/>
            <a:r>
              <a:rPr lang="it-IT" dirty="0"/>
              <a:t>Terzo livello 14pt</a:t>
            </a:r>
          </a:p>
          <a:p>
            <a:pPr lvl="3"/>
            <a:r>
              <a:rPr lang="it-IT" dirty="0"/>
              <a:t>Quarto livello 12pt</a:t>
            </a:r>
          </a:p>
          <a:p>
            <a:pPr lvl="4"/>
            <a:r>
              <a:rPr lang="it-IT" dirty="0"/>
              <a:t>Quinto livello 11pt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defTabSz="1219170"/>
            <a:r>
              <a:rPr lang="it-IT"/>
              <a:t>Formato data GG/MM/AAAA</a:t>
            </a:r>
            <a:endParaRPr lang="en-GB" dirty="0"/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algn="r" defTabSz="1219170"/>
            <a:r>
              <a:rPr lang="en-GB"/>
              <a:t>Titolo presentazione   </a:t>
            </a:r>
            <a:r>
              <a:rPr lang="en-GB">
                <a:solidFill>
                  <a:schemeClr val="tx2"/>
                </a:solidFill>
              </a:rPr>
              <a:t>I</a:t>
            </a:r>
            <a:r>
              <a:rPr lang="en-GB"/>
              <a:t>   Nome relatore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387148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olo Sott. e contenuto testo Bullet Point 18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20pt</a:t>
            </a:r>
          </a:p>
        </p:txBody>
      </p:sp>
      <p:sp>
        <p:nvSpPr>
          <p:cNvPr id="11" name="Segnaposto testo 4">
            <a:extLst>
              <a:ext uri="{FF2B5EF4-FFF2-40B4-BE49-F238E27FC236}">
                <a16:creationId xmlns:a16="http://schemas.microsoft.com/office/drawing/2014/main" id="{E039BC0C-CF88-8949-86AB-999C6D80F16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368" y="1601785"/>
            <a:ext cx="11176620" cy="4203703"/>
          </a:xfrm>
          <a:prstGeom prst="rect">
            <a:avLst/>
          </a:prstGeom>
        </p:spPr>
        <p:txBody>
          <a:bodyPr/>
          <a:lstStyle>
            <a:lvl1pPr marL="182563" indent="-182563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800"/>
            </a:lvl1pPr>
            <a:lvl2pPr marL="628650" indent="-176213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600"/>
            </a:lvl2pPr>
            <a:lvl3pPr marL="1076325" indent="-180975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400"/>
            </a:lvl3pPr>
            <a:lvl4pPr marL="1524000" indent="-180975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200"/>
            </a:lvl4pPr>
            <a:lvl5pPr marL="1971675" indent="-176213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100"/>
            </a:lvl5pPr>
          </a:lstStyle>
          <a:p>
            <a:pPr lvl="0"/>
            <a:r>
              <a:rPr lang="it-IT" dirty="0"/>
              <a:t>Testo Calibri 18pt</a:t>
            </a:r>
          </a:p>
          <a:p>
            <a:pPr lvl="1"/>
            <a:r>
              <a:rPr lang="it-IT" dirty="0"/>
              <a:t>Secondo livello 16pt</a:t>
            </a:r>
          </a:p>
          <a:p>
            <a:pPr lvl="2"/>
            <a:r>
              <a:rPr lang="it-IT" dirty="0"/>
              <a:t>Terzo livello 14pt</a:t>
            </a:r>
          </a:p>
          <a:p>
            <a:pPr lvl="3"/>
            <a:r>
              <a:rPr lang="it-IT" dirty="0"/>
              <a:t>Quarto livello 12pt</a:t>
            </a:r>
          </a:p>
          <a:p>
            <a:pPr lvl="4"/>
            <a:r>
              <a:rPr lang="it-IT" dirty="0"/>
              <a:t>Quinto livello 11pt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defTabSz="1219170"/>
            <a:r>
              <a:rPr lang="it-IT"/>
              <a:t>Formato data GG/MM/AAAA</a:t>
            </a:r>
            <a:endParaRPr lang="en-GB" dirty="0"/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algn="r" defTabSz="1219170"/>
            <a:r>
              <a:rPr lang="en-GB"/>
              <a:t>Titolo presentazione   </a:t>
            </a:r>
            <a:r>
              <a:rPr lang="en-GB">
                <a:solidFill>
                  <a:schemeClr val="tx2"/>
                </a:solidFill>
              </a:rPr>
              <a:t>I</a:t>
            </a:r>
            <a:r>
              <a:rPr lang="en-GB"/>
              <a:t>   Nome relatore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193995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olo sott. e cont.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1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07368" y="1557337"/>
            <a:ext cx="3263063" cy="425291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1800" smtClean="0">
                <a:solidFill>
                  <a:schemeClr val="tx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13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20pt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3659AF68-753C-5E40-9289-006DB5C1620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860800" y="1552575"/>
            <a:ext cx="7723188" cy="4252913"/>
          </a:xfrm>
          <a:prstGeom prst="rect">
            <a:avLst/>
          </a:prstGeom>
        </p:spPr>
        <p:txBody>
          <a:bodyPr/>
          <a:lstStyle/>
          <a:p>
            <a:endParaRPr lang="it-IT" dirty="0"/>
          </a:p>
        </p:txBody>
      </p:sp>
      <p:sp>
        <p:nvSpPr>
          <p:cNvPr id="6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defTabSz="1219170"/>
            <a:r>
              <a:rPr lang="it-IT"/>
              <a:t>Formato data GG/MM/AAAA</a:t>
            </a:r>
            <a:endParaRPr lang="en-GB" dirty="0"/>
          </a:p>
        </p:txBody>
      </p:sp>
      <p:sp>
        <p:nvSpPr>
          <p:cNvPr id="7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algn="r" defTabSz="1219170"/>
            <a:r>
              <a:rPr lang="en-GB"/>
              <a:t>Titolo presentazione   </a:t>
            </a:r>
            <a:r>
              <a:rPr lang="en-GB">
                <a:solidFill>
                  <a:schemeClr val="tx2"/>
                </a:solidFill>
              </a:rPr>
              <a:t>I</a:t>
            </a:r>
            <a:r>
              <a:rPr lang="en-GB"/>
              <a:t>   Nome relatore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0037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olo sott. e cont.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13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20pt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quarter" idx="14"/>
          </p:nvPr>
        </p:nvSpPr>
        <p:spPr>
          <a:xfrm>
            <a:off x="407988" y="1521699"/>
            <a:ext cx="5688012" cy="4283789"/>
          </a:xfrm>
        </p:spPr>
        <p:txBody>
          <a:bodyPr/>
          <a:lstStyle/>
          <a:p>
            <a:pPr lvl="0"/>
            <a:endParaRPr lang="it-IT" dirty="0"/>
          </a:p>
        </p:txBody>
      </p:sp>
      <p:sp>
        <p:nvSpPr>
          <p:cNvPr id="17" name="Segnaposto testo 16"/>
          <p:cNvSpPr>
            <a:spLocks noGrp="1"/>
          </p:cNvSpPr>
          <p:nvPr>
            <p:ph type="body" sz="quarter" idx="15" hasCustomPrompt="1"/>
          </p:nvPr>
        </p:nvSpPr>
        <p:spPr>
          <a:xfrm>
            <a:off x="6553200" y="1623300"/>
            <a:ext cx="5030788" cy="267414"/>
          </a:xfrm>
        </p:spPr>
        <p:txBody>
          <a:bodyPr/>
          <a:lstStyle>
            <a:lvl1pPr>
              <a:defRPr sz="16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del testo 16pt rosso</a:t>
            </a:r>
          </a:p>
        </p:txBody>
      </p:sp>
      <p:sp>
        <p:nvSpPr>
          <p:cNvPr id="18" name="Segnaposto testo 16"/>
          <p:cNvSpPr>
            <a:spLocks noGrp="1"/>
          </p:cNvSpPr>
          <p:nvPr>
            <p:ph type="body" sz="quarter" idx="16" hasCustomPrompt="1"/>
          </p:nvPr>
        </p:nvSpPr>
        <p:spPr>
          <a:xfrm>
            <a:off x="6553200" y="1903414"/>
            <a:ext cx="5030788" cy="598486"/>
          </a:xfrm>
        </p:spPr>
        <p:txBody>
          <a:bodyPr/>
          <a:lstStyle>
            <a:lvl1pPr>
              <a:defRPr sz="1400" b="0" baseline="0"/>
            </a:lvl1pPr>
          </a:lstStyle>
          <a:p>
            <a:pPr lvl="0"/>
            <a:r>
              <a:rPr lang="it-IT" dirty="0"/>
              <a:t>Titolo del testo 14pt nero</a:t>
            </a:r>
          </a:p>
        </p:txBody>
      </p:sp>
      <p:sp>
        <p:nvSpPr>
          <p:cNvPr id="21" name="Segnaposto testo 16"/>
          <p:cNvSpPr>
            <a:spLocks noGrp="1"/>
          </p:cNvSpPr>
          <p:nvPr>
            <p:ph type="body" sz="quarter" idx="17" hasCustomPrompt="1"/>
          </p:nvPr>
        </p:nvSpPr>
        <p:spPr>
          <a:xfrm>
            <a:off x="6553200" y="2652000"/>
            <a:ext cx="5030788" cy="267414"/>
          </a:xfrm>
        </p:spPr>
        <p:txBody>
          <a:bodyPr/>
          <a:lstStyle>
            <a:lvl1pPr>
              <a:defRPr sz="16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del testo 16pt rosso</a:t>
            </a:r>
          </a:p>
        </p:txBody>
      </p:sp>
      <p:sp>
        <p:nvSpPr>
          <p:cNvPr id="22" name="Segnaposto testo 16"/>
          <p:cNvSpPr>
            <a:spLocks noGrp="1"/>
          </p:cNvSpPr>
          <p:nvPr>
            <p:ph type="body" sz="quarter" idx="18" hasCustomPrompt="1"/>
          </p:nvPr>
        </p:nvSpPr>
        <p:spPr>
          <a:xfrm>
            <a:off x="6553200" y="2932114"/>
            <a:ext cx="5030788" cy="598486"/>
          </a:xfrm>
        </p:spPr>
        <p:txBody>
          <a:bodyPr/>
          <a:lstStyle>
            <a:lvl1pPr>
              <a:defRPr sz="1400" b="0" baseline="0"/>
            </a:lvl1pPr>
          </a:lstStyle>
          <a:p>
            <a:pPr lvl="0"/>
            <a:r>
              <a:rPr lang="it-IT" dirty="0"/>
              <a:t>Titolo del testo 14pt nero</a:t>
            </a:r>
          </a:p>
        </p:txBody>
      </p:sp>
      <p:sp>
        <p:nvSpPr>
          <p:cNvPr id="23" name="Segnaposto testo 16"/>
          <p:cNvSpPr>
            <a:spLocks noGrp="1"/>
          </p:cNvSpPr>
          <p:nvPr>
            <p:ph type="body" sz="quarter" idx="19" hasCustomPrompt="1"/>
          </p:nvPr>
        </p:nvSpPr>
        <p:spPr>
          <a:xfrm>
            <a:off x="6553200" y="3680700"/>
            <a:ext cx="5030788" cy="267414"/>
          </a:xfrm>
        </p:spPr>
        <p:txBody>
          <a:bodyPr/>
          <a:lstStyle>
            <a:lvl1pPr>
              <a:defRPr sz="16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del testo 16pt rosso</a:t>
            </a:r>
          </a:p>
        </p:txBody>
      </p:sp>
      <p:sp>
        <p:nvSpPr>
          <p:cNvPr id="24" name="Segnaposto testo 16"/>
          <p:cNvSpPr>
            <a:spLocks noGrp="1"/>
          </p:cNvSpPr>
          <p:nvPr>
            <p:ph type="body" sz="quarter" idx="20" hasCustomPrompt="1"/>
          </p:nvPr>
        </p:nvSpPr>
        <p:spPr>
          <a:xfrm>
            <a:off x="6553200" y="3960814"/>
            <a:ext cx="5030788" cy="598486"/>
          </a:xfrm>
        </p:spPr>
        <p:txBody>
          <a:bodyPr/>
          <a:lstStyle>
            <a:lvl1pPr>
              <a:defRPr sz="1400" b="0" baseline="0"/>
            </a:lvl1pPr>
          </a:lstStyle>
          <a:p>
            <a:pPr lvl="0"/>
            <a:r>
              <a:rPr lang="it-IT" dirty="0"/>
              <a:t>Titolo del testo 14pt nero</a:t>
            </a:r>
          </a:p>
        </p:txBody>
      </p:sp>
      <p:sp>
        <p:nvSpPr>
          <p:cNvPr id="25" name="Segnaposto testo 16"/>
          <p:cNvSpPr>
            <a:spLocks noGrp="1"/>
          </p:cNvSpPr>
          <p:nvPr>
            <p:ph type="body" sz="quarter" idx="21" hasCustomPrompt="1"/>
          </p:nvPr>
        </p:nvSpPr>
        <p:spPr>
          <a:xfrm>
            <a:off x="6553200" y="4709400"/>
            <a:ext cx="5030788" cy="267414"/>
          </a:xfrm>
        </p:spPr>
        <p:txBody>
          <a:bodyPr/>
          <a:lstStyle>
            <a:lvl1pPr>
              <a:defRPr sz="16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del testo 16pt rosso</a:t>
            </a:r>
          </a:p>
        </p:txBody>
      </p:sp>
      <p:sp>
        <p:nvSpPr>
          <p:cNvPr id="26" name="Segnaposto testo 16"/>
          <p:cNvSpPr>
            <a:spLocks noGrp="1"/>
          </p:cNvSpPr>
          <p:nvPr>
            <p:ph type="body" sz="quarter" idx="22" hasCustomPrompt="1"/>
          </p:nvPr>
        </p:nvSpPr>
        <p:spPr>
          <a:xfrm>
            <a:off x="6553200" y="4989514"/>
            <a:ext cx="5030788" cy="598486"/>
          </a:xfrm>
        </p:spPr>
        <p:txBody>
          <a:bodyPr/>
          <a:lstStyle>
            <a:lvl1pPr>
              <a:defRPr sz="1400" b="0" baseline="0"/>
            </a:lvl1pPr>
          </a:lstStyle>
          <a:p>
            <a:pPr lvl="0"/>
            <a:r>
              <a:rPr lang="it-IT" dirty="0"/>
              <a:t>Titolo del testo 14pt nero</a:t>
            </a:r>
          </a:p>
        </p:txBody>
      </p:sp>
      <p:sp>
        <p:nvSpPr>
          <p:cNvPr id="14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defTabSz="1219170"/>
            <a:r>
              <a:rPr lang="it-IT"/>
              <a:t>Formato data GG/MM/AAAA</a:t>
            </a:r>
            <a:endParaRPr lang="en-GB" dirty="0"/>
          </a:p>
        </p:txBody>
      </p:sp>
      <p:sp>
        <p:nvSpPr>
          <p:cNvPr id="15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algn="r" defTabSz="1219170"/>
            <a:r>
              <a:rPr lang="en-GB"/>
              <a:t>Titolo presentazione   </a:t>
            </a:r>
            <a:r>
              <a:rPr lang="en-GB">
                <a:solidFill>
                  <a:schemeClr val="tx2"/>
                </a:solidFill>
              </a:rPr>
              <a:t>I</a:t>
            </a:r>
            <a:r>
              <a:rPr lang="en-GB"/>
              <a:t>   Nome relatore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4153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FULL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3659AF68-753C-5E40-9289-006DB5C1620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1715750" cy="6858000"/>
          </a:xfrm>
          <a:prstGeom prst="rect">
            <a:avLst/>
          </a:prstGeom>
          <a:solidFill>
            <a:schemeClr val="bg1"/>
          </a:solidFill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6095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5" Type="http://schemas.openxmlformats.org/officeDocument/2006/relationships/image" Target="../media/image3.jp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2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tangolo 9">
            <a:extLst>
              <a:ext uri="{FF2B5EF4-FFF2-40B4-BE49-F238E27FC236}">
                <a16:creationId xmlns:a16="http://schemas.microsoft.com/office/drawing/2014/main" id="{7466584B-8BD1-48B2-BD0C-DC7DD5380BEF}"/>
              </a:ext>
            </a:extLst>
          </p:cNvPr>
          <p:cNvSpPr/>
          <p:nvPr userDrawn="1"/>
        </p:nvSpPr>
        <p:spPr>
          <a:xfrm>
            <a:off x="11719112" y="0"/>
            <a:ext cx="47288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11" name="Group 4">
            <a:extLst>
              <a:ext uri="{FF2B5EF4-FFF2-40B4-BE49-F238E27FC236}">
                <a16:creationId xmlns:a16="http://schemas.microsoft.com/office/drawing/2014/main" id="{E93527B5-7425-47AC-89C0-2B32AE601683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1787016" y="90427"/>
            <a:ext cx="346160" cy="234428"/>
            <a:chOff x="-560" y="-1287"/>
            <a:chExt cx="6379" cy="4320"/>
          </a:xfrm>
        </p:grpSpPr>
        <p:sp>
          <p:nvSpPr>
            <p:cNvPr id="12" name="AutoShape 3">
              <a:extLst>
                <a:ext uri="{FF2B5EF4-FFF2-40B4-BE49-F238E27FC236}">
                  <a16:creationId xmlns:a16="http://schemas.microsoft.com/office/drawing/2014/main" id="{85DBAE22-A53B-46F6-A1C2-9F9E40807B3C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3" name="Rectangle 5">
              <a:extLst>
                <a:ext uri="{FF2B5EF4-FFF2-40B4-BE49-F238E27FC236}">
                  <a16:creationId xmlns:a16="http://schemas.microsoft.com/office/drawing/2014/main" id="{B355A452-2788-4C68-9C15-CC51FD59A8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0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B83AE660-1A7F-4C22-9AF1-535B2E94ED4B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0" y="423"/>
              <a:ext cx="5536" cy="2610"/>
            </a:xfrm>
            <a:custGeom>
              <a:avLst/>
              <a:gdLst>
                <a:gd name="T0" fmla="*/ 5536 w 5536"/>
                <a:gd name="T1" fmla="*/ 0 h 2610"/>
                <a:gd name="T2" fmla="*/ 5470 w 5536"/>
                <a:gd name="T3" fmla="*/ 127 h 2610"/>
                <a:gd name="T4" fmla="*/ 5449 w 5536"/>
                <a:gd name="T5" fmla="*/ 139 h 2610"/>
                <a:gd name="T6" fmla="*/ 5061 w 5536"/>
                <a:gd name="T7" fmla="*/ 164 h 2610"/>
                <a:gd name="T8" fmla="*/ 4881 w 5536"/>
                <a:gd name="T9" fmla="*/ 189 h 2610"/>
                <a:gd name="T10" fmla="*/ 4722 w 5536"/>
                <a:gd name="T11" fmla="*/ 247 h 2610"/>
                <a:gd name="T12" fmla="*/ 4585 w 5536"/>
                <a:gd name="T13" fmla="*/ 336 h 2610"/>
                <a:gd name="T14" fmla="*/ 4471 w 5536"/>
                <a:gd name="T15" fmla="*/ 460 h 2610"/>
                <a:gd name="T16" fmla="*/ 4380 w 5536"/>
                <a:gd name="T17" fmla="*/ 618 h 2610"/>
                <a:gd name="T18" fmla="*/ 4338 w 5536"/>
                <a:gd name="T19" fmla="*/ 757 h 2610"/>
                <a:gd name="T20" fmla="*/ 4318 w 5536"/>
                <a:gd name="T21" fmla="*/ 902 h 2610"/>
                <a:gd name="T22" fmla="*/ 4305 w 5536"/>
                <a:gd name="T23" fmla="*/ 1107 h 2610"/>
                <a:gd name="T24" fmla="*/ 4278 w 5536"/>
                <a:gd name="T25" fmla="*/ 1312 h 2610"/>
                <a:gd name="T26" fmla="*/ 4208 w 5536"/>
                <a:gd name="T27" fmla="*/ 1538 h 2610"/>
                <a:gd name="T28" fmla="*/ 4100 w 5536"/>
                <a:gd name="T29" fmla="*/ 1768 h 2610"/>
                <a:gd name="T30" fmla="*/ 3963 w 5536"/>
                <a:gd name="T31" fmla="*/ 1971 h 2610"/>
                <a:gd name="T32" fmla="*/ 3800 w 5536"/>
                <a:gd name="T33" fmla="*/ 2146 h 2610"/>
                <a:gd name="T34" fmla="*/ 3609 w 5536"/>
                <a:gd name="T35" fmla="*/ 2293 h 2610"/>
                <a:gd name="T36" fmla="*/ 3391 w 5536"/>
                <a:gd name="T37" fmla="*/ 2413 h 2610"/>
                <a:gd name="T38" fmla="*/ 3145 w 5536"/>
                <a:gd name="T39" fmla="*/ 2504 h 2610"/>
                <a:gd name="T40" fmla="*/ 2911 w 5536"/>
                <a:gd name="T41" fmla="*/ 2552 h 2610"/>
                <a:gd name="T42" fmla="*/ 2671 w 5536"/>
                <a:gd name="T43" fmla="*/ 2585 h 2610"/>
                <a:gd name="T44" fmla="*/ 2378 w 5536"/>
                <a:gd name="T45" fmla="*/ 2608 h 2610"/>
                <a:gd name="T46" fmla="*/ 2084 w 5536"/>
                <a:gd name="T47" fmla="*/ 2608 h 2610"/>
                <a:gd name="T48" fmla="*/ 54 w 5536"/>
                <a:gd name="T49" fmla="*/ 2608 h 2610"/>
                <a:gd name="T50" fmla="*/ 0 w 5536"/>
                <a:gd name="T51" fmla="*/ 2608 h 2610"/>
                <a:gd name="T52" fmla="*/ 64 w 5536"/>
                <a:gd name="T53" fmla="*/ 2477 h 2610"/>
                <a:gd name="T54" fmla="*/ 93 w 5536"/>
                <a:gd name="T55" fmla="*/ 2436 h 2610"/>
                <a:gd name="T56" fmla="*/ 143 w 5536"/>
                <a:gd name="T57" fmla="*/ 2426 h 2610"/>
                <a:gd name="T58" fmla="*/ 1098 w 5536"/>
                <a:gd name="T59" fmla="*/ 2419 h 2610"/>
                <a:gd name="T60" fmla="*/ 1469 w 5536"/>
                <a:gd name="T61" fmla="*/ 2396 h 2610"/>
                <a:gd name="T62" fmla="*/ 1753 w 5536"/>
                <a:gd name="T63" fmla="*/ 2368 h 2610"/>
                <a:gd name="T64" fmla="*/ 1947 w 5536"/>
                <a:gd name="T65" fmla="*/ 2336 h 2610"/>
                <a:gd name="T66" fmla="*/ 2155 w 5536"/>
                <a:gd name="T67" fmla="*/ 2268 h 2610"/>
                <a:gd name="T68" fmla="*/ 2362 w 5536"/>
                <a:gd name="T69" fmla="*/ 2162 h 2610"/>
                <a:gd name="T70" fmla="*/ 2540 w 5536"/>
                <a:gd name="T71" fmla="*/ 2028 h 2610"/>
                <a:gd name="T72" fmla="*/ 2687 w 5536"/>
                <a:gd name="T73" fmla="*/ 1866 h 2610"/>
                <a:gd name="T74" fmla="*/ 2807 w 5536"/>
                <a:gd name="T75" fmla="*/ 1675 h 2610"/>
                <a:gd name="T76" fmla="*/ 2896 w 5536"/>
                <a:gd name="T77" fmla="*/ 1453 h 2610"/>
                <a:gd name="T78" fmla="*/ 3064 w 5536"/>
                <a:gd name="T79" fmla="*/ 881 h 2610"/>
                <a:gd name="T80" fmla="*/ 3108 w 5536"/>
                <a:gd name="T81" fmla="*/ 732 h 2610"/>
                <a:gd name="T82" fmla="*/ 3170 w 5536"/>
                <a:gd name="T83" fmla="*/ 591 h 2610"/>
                <a:gd name="T84" fmla="*/ 3290 w 5536"/>
                <a:gd name="T85" fmla="*/ 423 h 2610"/>
                <a:gd name="T86" fmla="*/ 3431 w 5536"/>
                <a:gd name="T87" fmla="*/ 288 h 2610"/>
                <a:gd name="T88" fmla="*/ 3595 w 5536"/>
                <a:gd name="T89" fmla="*/ 187 h 2610"/>
                <a:gd name="T90" fmla="*/ 3785 w 5536"/>
                <a:gd name="T91" fmla="*/ 122 h 2610"/>
                <a:gd name="T92" fmla="*/ 4003 w 5536"/>
                <a:gd name="T93" fmla="*/ 91 h 2610"/>
                <a:gd name="T94" fmla="*/ 4235 w 5536"/>
                <a:gd name="T95" fmla="*/ 79 h 2610"/>
                <a:gd name="T96" fmla="*/ 5498 w 5536"/>
                <a:gd name="T97" fmla="*/ 0 h 2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5536" h="2610">
                  <a:moveTo>
                    <a:pt x="5515" y="0"/>
                  </a:moveTo>
                  <a:lnTo>
                    <a:pt x="5536" y="0"/>
                  </a:lnTo>
                  <a:lnTo>
                    <a:pt x="5503" y="66"/>
                  </a:lnTo>
                  <a:lnTo>
                    <a:pt x="5470" y="127"/>
                  </a:lnTo>
                  <a:lnTo>
                    <a:pt x="5463" y="135"/>
                  </a:lnTo>
                  <a:lnTo>
                    <a:pt x="5449" y="139"/>
                  </a:lnTo>
                  <a:lnTo>
                    <a:pt x="5436" y="141"/>
                  </a:lnTo>
                  <a:lnTo>
                    <a:pt x="5061" y="164"/>
                  </a:lnTo>
                  <a:lnTo>
                    <a:pt x="4968" y="172"/>
                  </a:lnTo>
                  <a:lnTo>
                    <a:pt x="4881" y="189"/>
                  </a:lnTo>
                  <a:lnTo>
                    <a:pt x="4798" y="214"/>
                  </a:lnTo>
                  <a:lnTo>
                    <a:pt x="4722" y="247"/>
                  </a:lnTo>
                  <a:lnTo>
                    <a:pt x="4651" y="288"/>
                  </a:lnTo>
                  <a:lnTo>
                    <a:pt x="4585" y="336"/>
                  </a:lnTo>
                  <a:lnTo>
                    <a:pt x="4525" y="394"/>
                  </a:lnTo>
                  <a:lnTo>
                    <a:pt x="4471" y="460"/>
                  </a:lnTo>
                  <a:lnTo>
                    <a:pt x="4423" y="535"/>
                  </a:lnTo>
                  <a:lnTo>
                    <a:pt x="4380" y="618"/>
                  </a:lnTo>
                  <a:lnTo>
                    <a:pt x="4353" y="686"/>
                  </a:lnTo>
                  <a:lnTo>
                    <a:pt x="4338" y="757"/>
                  </a:lnTo>
                  <a:lnTo>
                    <a:pt x="4326" y="829"/>
                  </a:lnTo>
                  <a:lnTo>
                    <a:pt x="4318" y="902"/>
                  </a:lnTo>
                  <a:lnTo>
                    <a:pt x="4311" y="1004"/>
                  </a:lnTo>
                  <a:lnTo>
                    <a:pt x="4305" y="1107"/>
                  </a:lnTo>
                  <a:lnTo>
                    <a:pt x="4295" y="1209"/>
                  </a:lnTo>
                  <a:lnTo>
                    <a:pt x="4278" y="1312"/>
                  </a:lnTo>
                  <a:lnTo>
                    <a:pt x="4253" y="1412"/>
                  </a:lnTo>
                  <a:lnTo>
                    <a:pt x="4208" y="1538"/>
                  </a:lnTo>
                  <a:lnTo>
                    <a:pt x="4158" y="1656"/>
                  </a:lnTo>
                  <a:lnTo>
                    <a:pt x="4100" y="1768"/>
                  </a:lnTo>
                  <a:lnTo>
                    <a:pt x="4034" y="1872"/>
                  </a:lnTo>
                  <a:lnTo>
                    <a:pt x="3963" y="1971"/>
                  </a:lnTo>
                  <a:lnTo>
                    <a:pt x="3885" y="2061"/>
                  </a:lnTo>
                  <a:lnTo>
                    <a:pt x="3800" y="2146"/>
                  </a:lnTo>
                  <a:lnTo>
                    <a:pt x="3708" y="2224"/>
                  </a:lnTo>
                  <a:lnTo>
                    <a:pt x="3609" y="2293"/>
                  </a:lnTo>
                  <a:lnTo>
                    <a:pt x="3503" y="2357"/>
                  </a:lnTo>
                  <a:lnTo>
                    <a:pt x="3391" y="2413"/>
                  </a:lnTo>
                  <a:lnTo>
                    <a:pt x="3271" y="2461"/>
                  </a:lnTo>
                  <a:lnTo>
                    <a:pt x="3145" y="2504"/>
                  </a:lnTo>
                  <a:lnTo>
                    <a:pt x="3029" y="2533"/>
                  </a:lnTo>
                  <a:lnTo>
                    <a:pt x="2911" y="2552"/>
                  </a:lnTo>
                  <a:lnTo>
                    <a:pt x="2791" y="2569"/>
                  </a:lnTo>
                  <a:lnTo>
                    <a:pt x="2671" y="2585"/>
                  </a:lnTo>
                  <a:lnTo>
                    <a:pt x="2525" y="2602"/>
                  </a:lnTo>
                  <a:lnTo>
                    <a:pt x="2378" y="2608"/>
                  </a:lnTo>
                  <a:lnTo>
                    <a:pt x="2231" y="2610"/>
                  </a:lnTo>
                  <a:lnTo>
                    <a:pt x="2084" y="2608"/>
                  </a:lnTo>
                  <a:lnTo>
                    <a:pt x="1937" y="2608"/>
                  </a:lnTo>
                  <a:lnTo>
                    <a:pt x="54" y="2608"/>
                  </a:lnTo>
                  <a:lnTo>
                    <a:pt x="0" y="2608"/>
                  </a:lnTo>
                  <a:lnTo>
                    <a:pt x="0" y="2608"/>
                  </a:lnTo>
                  <a:lnTo>
                    <a:pt x="33" y="2540"/>
                  </a:lnTo>
                  <a:lnTo>
                    <a:pt x="64" y="2477"/>
                  </a:lnTo>
                  <a:lnTo>
                    <a:pt x="75" y="2452"/>
                  </a:lnTo>
                  <a:lnTo>
                    <a:pt x="93" y="2436"/>
                  </a:lnTo>
                  <a:lnTo>
                    <a:pt x="114" y="2428"/>
                  </a:lnTo>
                  <a:lnTo>
                    <a:pt x="143" y="2426"/>
                  </a:lnTo>
                  <a:lnTo>
                    <a:pt x="621" y="2426"/>
                  </a:lnTo>
                  <a:lnTo>
                    <a:pt x="1098" y="2419"/>
                  </a:lnTo>
                  <a:lnTo>
                    <a:pt x="1284" y="2409"/>
                  </a:lnTo>
                  <a:lnTo>
                    <a:pt x="1469" y="2396"/>
                  </a:lnTo>
                  <a:lnTo>
                    <a:pt x="1655" y="2378"/>
                  </a:lnTo>
                  <a:lnTo>
                    <a:pt x="1753" y="2368"/>
                  </a:lnTo>
                  <a:lnTo>
                    <a:pt x="1850" y="2355"/>
                  </a:lnTo>
                  <a:lnTo>
                    <a:pt x="1947" y="2336"/>
                  </a:lnTo>
                  <a:lnTo>
                    <a:pt x="2043" y="2311"/>
                  </a:lnTo>
                  <a:lnTo>
                    <a:pt x="2155" y="2268"/>
                  </a:lnTo>
                  <a:lnTo>
                    <a:pt x="2264" y="2218"/>
                  </a:lnTo>
                  <a:lnTo>
                    <a:pt x="2362" y="2162"/>
                  </a:lnTo>
                  <a:lnTo>
                    <a:pt x="2455" y="2098"/>
                  </a:lnTo>
                  <a:lnTo>
                    <a:pt x="2540" y="2028"/>
                  </a:lnTo>
                  <a:lnTo>
                    <a:pt x="2617" y="1951"/>
                  </a:lnTo>
                  <a:lnTo>
                    <a:pt x="2687" y="1866"/>
                  </a:lnTo>
                  <a:lnTo>
                    <a:pt x="2751" y="1773"/>
                  </a:lnTo>
                  <a:lnTo>
                    <a:pt x="2807" y="1675"/>
                  </a:lnTo>
                  <a:lnTo>
                    <a:pt x="2855" y="1569"/>
                  </a:lnTo>
                  <a:lnTo>
                    <a:pt x="2896" y="1453"/>
                  </a:lnTo>
                  <a:lnTo>
                    <a:pt x="2983" y="1167"/>
                  </a:lnTo>
                  <a:lnTo>
                    <a:pt x="3064" y="881"/>
                  </a:lnTo>
                  <a:lnTo>
                    <a:pt x="3085" y="805"/>
                  </a:lnTo>
                  <a:lnTo>
                    <a:pt x="3108" y="732"/>
                  </a:lnTo>
                  <a:lnTo>
                    <a:pt x="3135" y="661"/>
                  </a:lnTo>
                  <a:lnTo>
                    <a:pt x="3170" y="591"/>
                  </a:lnTo>
                  <a:lnTo>
                    <a:pt x="3226" y="502"/>
                  </a:lnTo>
                  <a:lnTo>
                    <a:pt x="3290" y="423"/>
                  </a:lnTo>
                  <a:lnTo>
                    <a:pt x="3358" y="351"/>
                  </a:lnTo>
                  <a:lnTo>
                    <a:pt x="3431" y="288"/>
                  </a:lnTo>
                  <a:lnTo>
                    <a:pt x="3510" y="234"/>
                  </a:lnTo>
                  <a:lnTo>
                    <a:pt x="3595" y="187"/>
                  </a:lnTo>
                  <a:lnTo>
                    <a:pt x="3688" y="151"/>
                  </a:lnTo>
                  <a:lnTo>
                    <a:pt x="3785" y="122"/>
                  </a:lnTo>
                  <a:lnTo>
                    <a:pt x="3887" y="102"/>
                  </a:lnTo>
                  <a:lnTo>
                    <a:pt x="4003" y="91"/>
                  </a:lnTo>
                  <a:lnTo>
                    <a:pt x="4119" y="85"/>
                  </a:lnTo>
                  <a:lnTo>
                    <a:pt x="4235" y="79"/>
                  </a:lnTo>
                  <a:lnTo>
                    <a:pt x="4923" y="35"/>
                  </a:lnTo>
                  <a:lnTo>
                    <a:pt x="5498" y="0"/>
                  </a:lnTo>
                  <a:lnTo>
                    <a:pt x="5515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0BE6F8E9-24BA-47B8-9CCD-E18AD0A43490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" y="-1283"/>
              <a:ext cx="4960" cy="1437"/>
            </a:xfrm>
            <a:custGeom>
              <a:avLst/>
              <a:gdLst>
                <a:gd name="T0" fmla="*/ 4896 w 4960"/>
                <a:gd name="T1" fmla="*/ 0 h 1437"/>
                <a:gd name="T2" fmla="*/ 4960 w 4960"/>
                <a:gd name="T3" fmla="*/ 0 h 1437"/>
                <a:gd name="T4" fmla="*/ 4935 w 4960"/>
                <a:gd name="T5" fmla="*/ 46 h 1437"/>
                <a:gd name="T6" fmla="*/ 4912 w 4960"/>
                <a:gd name="T7" fmla="*/ 89 h 1437"/>
                <a:gd name="T8" fmla="*/ 4892 w 4960"/>
                <a:gd name="T9" fmla="*/ 131 h 1437"/>
                <a:gd name="T10" fmla="*/ 4879 w 4960"/>
                <a:gd name="T11" fmla="*/ 162 h 1437"/>
                <a:gd name="T12" fmla="*/ 4860 w 4960"/>
                <a:gd name="T13" fmla="*/ 181 h 1437"/>
                <a:gd name="T14" fmla="*/ 4838 w 4960"/>
                <a:gd name="T15" fmla="*/ 195 h 1437"/>
                <a:gd name="T16" fmla="*/ 4809 w 4960"/>
                <a:gd name="T17" fmla="*/ 201 h 1437"/>
                <a:gd name="T18" fmla="*/ 4776 w 4960"/>
                <a:gd name="T19" fmla="*/ 203 h 1437"/>
                <a:gd name="T20" fmla="*/ 4287 w 4960"/>
                <a:gd name="T21" fmla="*/ 201 h 1437"/>
                <a:gd name="T22" fmla="*/ 3798 w 4960"/>
                <a:gd name="T23" fmla="*/ 203 h 1437"/>
                <a:gd name="T24" fmla="*/ 3590 w 4960"/>
                <a:gd name="T25" fmla="*/ 207 h 1437"/>
                <a:gd name="T26" fmla="*/ 3381 w 4960"/>
                <a:gd name="T27" fmla="*/ 216 h 1437"/>
                <a:gd name="T28" fmla="*/ 3172 w 4960"/>
                <a:gd name="T29" fmla="*/ 234 h 1437"/>
                <a:gd name="T30" fmla="*/ 2965 w 4960"/>
                <a:gd name="T31" fmla="*/ 261 h 1437"/>
                <a:gd name="T32" fmla="*/ 2826 w 4960"/>
                <a:gd name="T33" fmla="*/ 284 h 1437"/>
                <a:gd name="T34" fmla="*/ 2689 w 4960"/>
                <a:gd name="T35" fmla="*/ 313 h 1437"/>
                <a:gd name="T36" fmla="*/ 2554 w 4960"/>
                <a:gd name="T37" fmla="*/ 350 h 1437"/>
                <a:gd name="T38" fmla="*/ 2420 w 4960"/>
                <a:gd name="T39" fmla="*/ 394 h 1437"/>
                <a:gd name="T40" fmla="*/ 2289 w 4960"/>
                <a:gd name="T41" fmla="*/ 446 h 1437"/>
                <a:gd name="T42" fmla="*/ 2161 w 4960"/>
                <a:gd name="T43" fmla="*/ 508 h 1437"/>
                <a:gd name="T44" fmla="*/ 2047 w 4960"/>
                <a:gd name="T45" fmla="*/ 576 h 1437"/>
                <a:gd name="T46" fmla="*/ 1941 w 4960"/>
                <a:gd name="T47" fmla="*/ 651 h 1437"/>
                <a:gd name="T48" fmla="*/ 1840 w 4960"/>
                <a:gd name="T49" fmla="*/ 734 h 1437"/>
                <a:gd name="T50" fmla="*/ 1746 w 4960"/>
                <a:gd name="T51" fmla="*/ 823 h 1437"/>
                <a:gd name="T52" fmla="*/ 1660 w 4960"/>
                <a:gd name="T53" fmla="*/ 921 h 1437"/>
                <a:gd name="T54" fmla="*/ 1579 w 4960"/>
                <a:gd name="T55" fmla="*/ 1026 h 1437"/>
                <a:gd name="T56" fmla="*/ 1496 w 4960"/>
                <a:gd name="T57" fmla="*/ 1151 h 1437"/>
                <a:gd name="T58" fmla="*/ 1417 w 4960"/>
                <a:gd name="T59" fmla="*/ 1281 h 1437"/>
                <a:gd name="T60" fmla="*/ 1338 w 4960"/>
                <a:gd name="T61" fmla="*/ 1410 h 1437"/>
                <a:gd name="T62" fmla="*/ 1326 w 4960"/>
                <a:gd name="T63" fmla="*/ 1426 h 1437"/>
                <a:gd name="T64" fmla="*/ 1313 w 4960"/>
                <a:gd name="T65" fmla="*/ 1433 h 1437"/>
                <a:gd name="T66" fmla="*/ 1295 w 4960"/>
                <a:gd name="T67" fmla="*/ 1437 h 1437"/>
                <a:gd name="T68" fmla="*/ 37 w 4960"/>
                <a:gd name="T69" fmla="*/ 1437 h 1437"/>
                <a:gd name="T70" fmla="*/ 21 w 4960"/>
                <a:gd name="T71" fmla="*/ 1435 h 1437"/>
                <a:gd name="T72" fmla="*/ 0 w 4960"/>
                <a:gd name="T73" fmla="*/ 1435 h 1437"/>
                <a:gd name="T74" fmla="*/ 64 w 4960"/>
                <a:gd name="T75" fmla="*/ 1310 h 1437"/>
                <a:gd name="T76" fmla="*/ 126 w 4960"/>
                <a:gd name="T77" fmla="*/ 1186 h 1437"/>
                <a:gd name="T78" fmla="*/ 186 w 4960"/>
                <a:gd name="T79" fmla="*/ 1061 h 1437"/>
                <a:gd name="T80" fmla="*/ 247 w 4960"/>
                <a:gd name="T81" fmla="*/ 937 h 1437"/>
                <a:gd name="T82" fmla="*/ 315 w 4960"/>
                <a:gd name="T83" fmla="*/ 817 h 1437"/>
                <a:gd name="T84" fmla="*/ 389 w 4960"/>
                <a:gd name="T85" fmla="*/ 701 h 1437"/>
                <a:gd name="T86" fmla="*/ 458 w 4960"/>
                <a:gd name="T87" fmla="*/ 607 h 1437"/>
                <a:gd name="T88" fmla="*/ 533 w 4960"/>
                <a:gd name="T89" fmla="*/ 520 h 1437"/>
                <a:gd name="T90" fmla="*/ 615 w 4960"/>
                <a:gd name="T91" fmla="*/ 440 h 1437"/>
                <a:gd name="T92" fmla="*/ 700 w 4960"/>
                <a:gd name="T93" fmla="*/ 367 h 1437"/>
                <a:gd name="T94" fmla="*/ 791 w 4960"/>
                <a:gd name="T95" fmla="*/ 301 h 1437"/>
                <a:gd name="T96" fmla="*/ 887 w 4960"/>
                <a:gd name="T97" fmla="*/ 243 h 1437"/>
                <a:gd name="T98" fmla="*/ 990 w 4960"/>
                <a:gd name="T99" fmla="*/ 191 h 1437"/>
                <a:gd name="T100" fmla="*/ 1096 w 4960"/>
                <a:gd name="T101" fmla="*/ 147 h 1437"/>
                <a:gd name="T102" fmla="*/ 1206 w 4960"/>
                <a:gd name="T103" fmla="*/ 108 h 1437"/>
                <a:gd name="T104" fmla="*/ 1351 w 4960"/>
                <a:gd name="T105" fmla="*/ 69 h 1437"/>
                <a:gd name="T106" fmla="*/ 1496 w 4960"/>
                <a:gd name="T107" fmla="*/ 40 h 1437"/>
                <a:gd name="T108" fmla="*/ 1645 w 4960"/>
                <a:gd name="T109" fmla="*/ 21 h 1437"/>
                <a:gd name="T110" fmla="*/ 1794 w 4960"/>
                <a:gd name="T111" fmla="*/ 10 h 1437"/>
                <a:gd name="T112" fmla="*/ 1954 w 4960"/>
                <a:gd name="T113" fmla="*/ 4 h 1437"/>
                <a:gd name="T114" fmla="*/ 2117 w 4960"/>
                <a:gd name="T115" fmla="*/ 2 h 1437"/>
                <a:gd name="T116" fmla="*/ 4896 w 4960"/>
                <a:gd name="T117" fmla="*/ 0 h 1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60" h="1437">
                  <a:moveTo>
                    <a:pt x="4896" y="0"/>
                  </a:moveTo>
                  <a:lnTo>
                    <a:pt x="4960" y="0"/>
                  </a:lnTo>
                  <a:lnTo>
                    <a:pt x="4935" y="46"/>
                  </a:lnTo>
                  <a:lnTo>
                    <a:pt x="4912" y="89"/>
                  </a:lnTo>
                  <a:lnTo>
                    <a:pt x="4892" y="131"/>
                  </a:lnTo>
                  <a:lnTo>
                    <a:pt x="4879" y="162"/>
                  </a:lnTo>
                  <a:lnTo>
                    <a:pt x="4860" y="181"/>
                  </a:lnTo>
                  <a:lnTo>
                    <a:pt x="4838" y="195"/>
                  </a:lnTo>
                  <a:lnTo>
                    <a:pt x="4809" y="201"/>
                  </a:lnTo>
                  <a:lnTo>
                    <a:pt x="4776" y="203"/>
                  </a:lnTo>
                  <a:lnTo>
                    <a:pt x="4287" y="201"/>
                  </a:lnTo>
                  <a:lnTo>
                    <a:pt x="3798" y="203"/>
                  </a:lnTo>
                  <a:lnTo>
                    <a:pt x="3590" y="207"/>
                  </a:lnTo>
                  <a:lnTo>
                    <a:pt x="3381" y="216"/>
                  </a:lnTo>
                  <a:lnTo>
                    <a:pt x="3172" y="234"/>
                  </a:lnTo>
                  <a:lnTo>
                    <a:pt x="2965" y="261"/>
                  </a:lnTo>
                  <a:lnTo>
                    <a:pt x="2826" y="284"/>
                  </a:lnTo>
                  <a:lnTo>
                    <a:pt x="2689" y="313"/>
                  </a:lnTo>
                  <a:lnTo>
                    <a:pt x="2554" y="350"/>
                  </a:lnTo>
                  <a:lnTo>
                    <a:pt x="2420" y="394"/>
                  </a:lnTo>
                  <a:lnTo>
                    <a:pt x="2289" y="446"/>
                  </a:lnTo>
                  <a:lnTo>
                    <a:pt x="2161" y="508"/>
                  </a:lnTo>
                  <a:lnTo>
                    <a:pt x="2047" y="576"/>
                  </a:lnTo>
                  <a:lnTo>
                    <a:pt x="1941" y="651"/>
                  </a:lnTo>
                  <a:lnTo>
                    <a:pt x="1840" y="734"/>
                  </a:lnTo>
                  <a:lnTo>
                    <a:pt x="1746" y="823"/>
                  </a:lnTo>
                  <a:lnTo>
                    <a:pt x="1660" y="921"/>
                  </a:lnTo>
                  <a:lnTo>
                    <a:pt x="1579" y="1026"/>
                  </a:lnTo>
                  <a:lnTo>
                    <a:pt x="1496" y="1151"/>
                  </a:lnTo>
                  <a:lnTo>
                    <a:pt x="1417" y="1281"/>
                  </a:lnTo>
                  <a:lnTo>
                    <a:pt x="1338" y="1410"/>
                  </a:lnTo>
                  <a:lnTo>
                    <a:pt x="1326" y="1426"/>
                  </a:lnTo>
                  <a:lnTo>
                    <a:pt x="1313" y="1433"/>
                  </a:lnTo>
                  <a:lnTo>
                    <a:pt x="1295" y="1437"/>
                  </a:lnTo>
                  <a:lnTo>
                    <a:pt x="37" y="1437"/>
                  </a:lnTo>
                  <a:lnTo>
                    <a:pt x="21" y="1435"/>
                  </a:lnTo>
                  <a:lnTo>
                    <a:pt x="0" y="1435"/>
                  </a:lnTo>
                  <a:lnTo>
                    <a:pt x="64" y="1310"/>
                  </a:lnTo>
                  <a:lnTo>
                    <a:pt x="126" y="1186"/>
                  </a:lnTo>
                  <a:lnTo>
                    <a:pt x="186" y="1061"/>
                  </a:lnTo>
                  <a:lnTo>
                    <a:pt x="247" y="937"/>
                  </a:lnTo>
                  <a:lnTo>
                    <a:pt x="315" y="817"/>
                  </a:lnTo>
                  <a:lnTo>
                    <a:pt x="389" y="701"/>
                  </a:lnTo>
                  <a:lnTo>
                    <a:pt x="458" y="607"/>
                  </a:lnTo>
                  <a:lnTo>
                    <a:pt x="533" y="520"/>
                  </a:lnTo>
                  <a:lnTo>
                    <a:pt x="615" y="440"/>
                  </a:lnTo>
                  <a:lnTo>
                    <a:pt x="700" y="367"/>
                  </a:lnTo>
                  <a:lnTo>
                    <a:pt x="791" y="301"/>
                  </a:lnTo>
                  <a:lnTo>
                    <a:pt x="887" y="243"/>
                  </a:lnTo>
                  <a:lnTo>
                    <a:pt x="990" y="191"/>
                  </a:lnTo>
                  <a:lnTo>
                    <a:pt x="1096" y="147"/>
                  </a:lnTo>
                  <a:lnTo>
                    <a:pt x="1206" y="108"/>
                  </a:lnTo>
                  <a:lnTo>
                    <a:pt x="1351" y="69"/>
                  </a:lnTo>
                  <a:lnTo>
                    <a:pt x="1496" y="40"/>
                  </a:lnTo>
                  <a:lnTo>
                    <a:pt x="1645" y="21"/>
                  </a:lnTo>
                  <a:lnTo>
                    <a:pt x="1794" y="10"/>
                  </a:lnTo>
                  <a:lnTo>
                    <a:pt x="1954" y="4"/>
                  </a:lnTo>
                  <a:lnTo>
                    <a:pt x="2117" y="2"/>
                  </a:lnTo>
                  <a:lnTo>
                    <a:pt x="4896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61144228-6360-4B55-95F5-F9B22AED9A89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5" y="643"/>
              <a:ext cx="2316" cy="1988"/>
            </a:xfrm>
            <a:custGeom>
              <a:avLst/>
              <a:gdLst>
                <a:gd name="T0" fmla="*/ 2297 w 2316"/>
                <a:gd name="T1" fmla="*/ 0 h 1988"/>
                <a:gd name="T2" fmla="*/ 2316 w 2316"/>
                <a:gd name="T3" fmla="*/ 0 h 1988"/>
                <a:gd name="T4" fmla="*/ 2250 w 2316"/>
                <a:gd name="T5" fmla="*/ 124 h 1988"/>
                <a:gd name="T6" fmla="*/ 2185 w 2316"/>
                <a:gd name="T7" fmla="*/ 245 h 1988"/>
                <a:gd name="T8" fmla="*/ 2038 w 2316"/>
                <a:gd name="T9" fmla="*/ 510 h 1988"/>
                <a:gd name="T10" fmla="*/ 1885 w 2316"/>
                <a:gd name="T11" fmla="*/ 771 h 1988"/>
                <a:gd name="T12" fmla="*/ 1726 w 2316"/>
                <a:gd name="T13" fmla="*/ 1028 h 1988"/>
                <a:gd name="T14" fmla="*/ 1560 w 2316"/>
                <a:gd name="T15" fmla="*/ 1281 h 1988"/>
                <a:gd name="T16" fmla="*/ 1496 w 2316"/>
                <a:gd name="T17" fmla="*/ 1368 h 1988"/>
                <a:gd name="T18" fmla="*/ 1431 w 2316"/>
                <a:gd name="T19" fmla="*/ 1455 h 1988"/>
                <a:gd name="T20" fmla="*/ 1361 w 2316"/>
                <a:gd name="T21" fmla="*/ 1536 h 1988"/>
                <a:gd name="T22" fmla="*/ 1286 w 2316"/>
                <a:gd name="T23" fmla="*/ 1613 h 1988"/>
                <a:gd name="T24" fmla="*/ 1205 w 2316"/>
                <a:gd name="T25" fmla="*/ 1685 h 1988"/>
                <a:gd name="T26" fmla="*/ 1118 w 2316"/>
                <a:gd name="T27" fmla="*/ 1751 h 1988"/>
                <a:gd name="T28" fmla="*/ 1036 w 2316"/>
                <a:gd name="T29" fmla="*/ 1803 h 1988"/>
                <a:gd name="T30" fmla="*/ 951 w 2316"/>
                <a:gd name="T31" fmla="*/ 1847 h 1988"/>
                <a:gd name="T32" fmla="*/ 864 w 2316"/>
                <a:gd name="T33" fmla="*/ 1884 h 1988"/>
                <a:gd name="T34" fmla="*/ 773 w 2316"/>
                <a:gd name="T35" fmla="*/ 1913 h 1988"/>
                <a:gd name="T36" fmla="*/ 683 w 2316"/>
                <a:gd name="T37" fmla="*/ 1936 h 1988"/>
                <a:gd name="T38" fmla="*/ 586 w 2316"/>
                <a:gd name="T39" fmla="*/ 1953 h 1988"/>
                <a:gd name="T40" fmla="*/ 449 w 2316"/>
                <a:gd name="T41" fmla="*/ 1971 h 1988"/>
                <a:gd name="T42" fmla="*/ 311 w 2316"/>
                <a:gd name="T43" fmla="*/ 1980 h 1988"/>
                <a:gd name="T44" fmla="*/ 172 w 2316"/>
                <a:gd name="T45" fmla="*/ 1986 h 1988"/>
                <a:gd name="T46" fmla="*/ 33 w 2316"/>
                <a:gd name="T47" fmla="*/ 1988 h 1988"/>
                <a:gd name="T48" fmla="*/ 18 w 2316"/>
                <a:gd name="T49" fmla="*/ 1988 h 1988"/>
                <a:gd name="T50" fmla="*/ 0 w 2316"/>
                <a:gd name="T51" fmla="*/ 1988 h 1988"/>
                <a:gd name="T52" fmla="*/ 8 w 2316"/>
                <a:gd name="T53" fmla="*/ 1969 h 1988"/>
                <a:gd name="T54" fmla="*/ 14 w 2316"/>
                <a:gd name="T55" fmla="*/ 1955 h 1988"/>
                <a:gd name="T56" fmla="*/ 916 w 2316"/>
                <a:gd name="T57" fmla="*/ 168 h 1988"/>
                <a:gd name="T58" fmla="*/ 928 w 2316"/>
                <a:gd name="T59" fmla="*/ 149 h 1988"/>
                <a:gd name="T60" fmla="*/ 945 w 2316"/>
                <a:gd name="T61" fmla="*/ 137 h 1988"/>
                <a:gd name="T62" fmla="*/ 967 w 2316"/>
                <a:gd name="T63" fmla="*/ 133 h 1988"/>
                <a:gd name="T64" fmla="*/ 1753 w 2316"/>
                <a:gd name="T65" fmla="*/ 54 h 1988"/>
                <a:gd name="T66" fmla="*/ 2281 w 2316"/>
                <a:gd name="T67" fmla="*/ 0 h 1988"/>
                <a:gd name="T68" fmla="*/ 2297 w 2316"/>
                <a:gd name="T69" fmla="*/ 0 h 19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316" h="1988">
                  <a:moveTo>
                    <a:pt x="2297" y="0"/>
                  </a:moveTo>
                  <a:lnTo>
                    <a:pt x="2316" y="0"/>
                  </a:lnTo>
                  <a:lnTo>
                    <a:pt x="2250" y="124"/>
                  </a:lnTo>
                  <a:lnTo>
                    <a:pt x="2185" y="245"/>
                  </a:lnTo>
                  <a:lnTo>
                    <a:pt x="2038" y="510"/>
                  </a:lnTo>
                  <a:lnTo>
                    <a:pt x="1885" y="771"/>
                  </a:lnTo>
                  <a:lnTo>
                    <a:pt x="1726" y="1028"/>
                  </a:lnTo>
                  <a:lnTo>
                    <a:pt x="1560" y="1281"/>
                  </a:lnTo>
                  <a:lnTo>
                    <a:pt x="1496" y="1368"/>
                  </a:lnTo>
                  <a:lnTo>
                    <a:pt x="1431" y="1455"/>
                  </a:lnTo>
                  <a:lnTo>
                    <a:pt x="1361" y="1536"/>
                  </a:lnTo>
                  <a:lnTo>
                    <a:pt x="1286" y="1613"/>
                  </a:lnTo>
                  <a:lnTo>
                    <a:pt x="1205" y="1685"/>
                  </a:lnTo>
                  <a:lnTo>
                    <a:pt x="1118" y="1751"/>
                  </a:lnTo>
                  <a:lnTo>
                    <a:pt x="1036" y="1803"/>
                  </a:lnTo>
                  <a:lnTo>
                    <a:pt x="951" y="1847"/>
                  </a:lnTo>
                  <a:lnTo>
                    <a:pt x="864" y="1884"/>
                  </a:lnTo>
                  <a:lnTo>
                    <a:pt x="773" y="1913"/>
                  </a:lnTo>
                  <a:lnTo>
                    <a:pt x="683" y="1936"/>
                  </a:lnTo>
                  <a:lnTo>
                    <a:pt x="586" y="1953"/>
                  </a:lnTo>
                  <a:lnTo>
                    <a:pt x="449" y="1971"/>
                  </a:lnTo>
                  <a:lnTo>
                    <a:pt x="311" y="1980"/>
                  </a:lnTo>
                  <a:lnTo>
                    <a:pt x="172" y="1986"/>
                  </a:lnTo>
                  <a:lnTo>
                    <a:pt x="33" y="1988"/>
                  </a:lnTo>
                  <a:lnTo>
                    <a:pt x="18" y="1988"/>
                  </a:lnTo>
                  <a:lnTo>
                    <a:pt x="0" y="1988"/>
                  </a:lnTo>
                  <a:lnTo>
                    <a:pt x="8" y="1969"/>
                  </a:lnTo>
                  <a:lnTo>
                    <a:pt x="14" y="1955"/>
                  </a:lnTo>
                  <a:lnTo>
                    <a:pt x="916" y="168"/>
                  </a:lnTo>
                  <a:lnTo>
                    <a:pt x="928" y="149"/>
                  </a:lnTo>
                  <a:lnTo>
                    <a:pt x="945" y="137"/>
                  </a:lnTo>
                  <a:lnTo>
                    <a:pt x="967" y="133"/>
                  </a:lnTo>
                  <a:lnTo>
                    <a:pt x="1753" y="54"/>
                  </a:lnTo>
                  <a:lnTo>
                    <a:pt x="2281" y="0"/>
                  </a:lnTo>
                  <a:lnTo>
                    <a:pt x="2297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88DFCB77-4787-41C9-BEEE-C96E24C96E8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6" y="-875"/>
              <a:ext cx="2472" cy="1029"/>
            </a:xfrm>
            <a:custGeom>
              <a:avLst/>
              <a:gdLst>
                <a:gd name="T0" fmla="*/ 2451 w 2472"/>
                <a:gd name="T1" fmla="*/ 0 h 1029"/>
                <a:gd name="T2" fmla="*/ 2472 w 2472"/>
                <a:gd name="T3" fmla="*/ 0 h 1029"/>
                <a:gd name="T4" fmla="*/ 2426 w 2472"/>
                <a:gd name="T5" fmla="*/ 94 h 1029"/>
                <a:gd name="T6" fmla="*/ 2379 w 2472"/>
                <a:gd name="T7" fmla="*/ 185 h 1029"/>
                <a:gd name="T8" fmla="*/ 1977 w 2472"/>
                <a:gd name="T9" fmla="*/ 1004 h 1029"/>
                <a:gd name="T10" fmla="*/ 1967 w 2472"/>
                <a:gd name="T11" fmla="*/ 1018 h 1029"/>
                <a:gd name="T12" fmla="*/ 1956 w 2472"/>
                <a:gd name="T13" fmla="*/ 1027 h 1029"/>
                <a:gd name="T14" fmla="*/ 1937 w 2472"/>
                <a:gd name="T15" fmla="*/ 1029 h 1029"/>
                <a:gd name="T16" fmla="*/ 23 w 2472"/>
                <a:gd name="T17" fmla="*/ 1029 h 1029"/>
                <a:gd name="T18" fmla="*/ 17 w 2472"/>
                <a:gd name="T19" fmla="*/ 1027 h 1029"/>
                <a:gd name="T20" fmla="*/ 9 w 2472"/>
                <a:gd name="T21" fmla="*/ 1027 h 1029"/>
                <a:gd name="T22" fmla="*/ 0 w 2472"/>
                <a:gd name="T23" fmla="*/ 1027 h 1029"/>
                <a:gd name="T24" fmla="*/ 48 w 2472"/>
                <a:gd name="T25" fmla="*/ 938 h 1029"/>
                <a:gd name="T26" fmla="*/ 100 w 2472"/>
                <a:gd name="T27" fmla="*/ 852 h 1029"/>
                <a:gd name="T28" fmla="*/ 152 w 2472"/>
                <a:gd name="T29" fmla="*/ 767 h 1029"/>
                <a:gd name="T30" fmla="*/ 210 w 2472"/>
                <a:gd name="T31" fmla="*/ 683 h 1029"/>
                <a:gd name="T32" fmla="*/ 270 w 2472"/>
                <a:gd name="T33" fmla="*/ 606 h 1029"/>
                <a:gd name="T34" fmla="*/ 334 w 2472"/>
                <a:gd name="T35" fmla="*/ 531 h 1029"/>
                <a:gd name="T36" fmla="*/ 404 w 2472"/>
                <a:gd name="T37" fmla="*/ 461 h 1029"/>
                <a:gd name="T38" fmla="*/ 479 w 2472"/>
                <a:gd name="T39" fmla="*/ 396 h 1029"/>
                <a:gd name="T40" fmla="*/ 560 w 2472"/>
                <a:gd name="T41" fmla="*/ 336 h 1029"/>
                <a:gd name="T42" fmla="*/ 647 w 2472"/>
                <a:gd name="T43" fmla="*/ 284 h 1029"/>
                <a:gd name="T44" fmla="*/ 744 w 2472"/>
                <a:gd name="T45" fmla="*/ 235 h 1029"/>
                <a:gd name="T46" fmla="*/ 842 w 2472"/>
                <a:gd name="T47" fmla="*/ 195 h 1029"/>
                <a:gd name="T48" fmla="*/ 941 w 2472"/>
                <a:gd name="T49" fmla="*/ 162 h 1029"/>
                <a:gd name="T50" fmla="*/ 1043 w 2472"/>
                <a:gd name="T51" fmla="*/ 133 h 1029"/>
                <a:gd name="T52" fmla="*/ 1148 w 2472"/>
                <a:gd name="T53" fmla="*/ 108 h 1029"/>
                <a:gd name="T54" fmla="*/ 1320 w 2472"/>
                <a:gd name="T55" fmla="*/ 75 h 1029"/>
                <a:gd name="T56" fmla="*/ 1492 w 2472"/>
                <a:gd name="T57" fmla="*/ 50 h 1029"/>
                <a:gd name="T58" fmla="*/ 1666 w 2472"/>
                <a:gd name="T59" fmla="*/ 32 h 1029"/>
                <a:gd name="T60" fmla="*/ 1842 w 2472"/>
                <a:gd name="T61" fmla="*/ 21 h 1029"/>
                <a:gd name="T62" fmla="*/ 2138 w 2472"/>
                <a:gd name="T63" fmla="*/ 9 h 1029"/>
                <a:gd name="T64" fmla="*/ 2433 w 2472"/>
                <a:gd name="T65" fmla="*/ 0 h 1029"/>
                <a:gd name="T66" fmla="*/ 2451 w 2472"/>
                <a:gd name="T67" fmla="*/ 0 h 10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472" h="1029">
                  <a:moveTo>
                    <a:pt x="2451" y="0"/>
                  </a:moveTo>
                  <a:lnTo>
                    <a:pt x="2472" y="0"/>
                  </a:lnTo>
                  <a:lnTo>
                    <a:pt x="2426" y="94"/>
                  </a:lnTo>
                  <a:lnTo>
                    <a:pt x="2379" y="185"/>
                  </a:lnTo>
                  <a:lnTo>
                    <a:pt x="1977" y="1004"/>
                  </a:lnTo>
                  <a:lnTo>
                    <a:pt x="1967" y="1018"/>
                  </a:lnTo>
                  <a:lnTo>
                    <a:pt x="1956" y="1027"/>
                  </a:lnTo>
                  <a:lnTo>
                    <a:pt x="1937" y="1029"/>
                  </a:lnTo>
                  <a:lnTo>
                    <a:pt x="23" y="1029"/>
                  </a:lnTo>
                  <a:lnTo>
                    <a:pt x="17" y="1027"/>
                  </a:lnTo>
                  <a:lnTo>
                    <a:pt x="9" y="1027"/>
                  </a:lnTo>
                  <a:lnTo>
                    <a:pt x="0" y="1027"/>
                  </a:lnTo>
                  <a:lnTo>
                    <a:pt x="48" y="938"/>
                  </a:lnTo>
                  <a:lnTo>
                    <a:pt x="100" y="852"/>
                  </a:lnTo>
                  <a:lnTo>
                    <a:pt x="152" y="767"/>
                  </a:lnTo>
                  <a:lnTo>
                    <a:pt x="210" y="683"/>
                  </a:lnTo>
                  <a:lnTo>
                    <a:pt x="270" y="606"/>
                  </a:lnTo>
                  <a:lnTo>
                    <a:pt x="334" y="531"/>
                  </a:lnTo>
                  <a:lnTo>
                    <a:pt x="404" y="461"/>
                  </a:lnTo>
                  <a:lnTo>
                    <a:pt x="479" y="396"/>
                  </a:lnTo>
                  <a:lnTo>
                    <a:pt x="560" y="336"/>
                  </a:lnTo>
                  <a:lnTo>
                    <a:pt x="647" y="284"/>
                  </a:lnTo>
                  <a:lnTo>
                    <a:pt x="744" y="235"/>
                  </a:lnTo>
                  <a:lnTo>
                    <a:pt x="842" y="195"/>
                  </a:lnTo>
                  <a:lnTo>
                    <a:pt x="941" y="162"/>
                  </a:lnTo>
                  <a:lnTo>
                    <a:pt x="1043" y="133"/>
                  </a:lnTo>
                  <a:lnTo>
                    <a:pt x="1148" y="108"/>
                  </a:lnTo>
                  <a:lnTo>
                    <a:pt x="1320" y="75"/>
                  </a:lnTo>
                  <a:lnTo>
                    <a:pt x="1492" y="50"/>
                  </a:lnTo>
                  <a:lnTo>
                    <a:pt x="1666" y="32"/>
                  </a:lnTo>
                  <a:lnTo>
                    <a:pt x="1842" y="21"/>
                  </a:lnTo>
                  <a:lnTo>
                    <a:pt x="2138" y="9"/>
                  </a:lnTo>
                  <a:lnTo>
                    <a:pt x="2433" y="0"/>
                  </a:lnTo>
                  <a:lnTo>
                    <a:pt x="2451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</p:grpSp>
      <p:sp>
        <p:nvSpPr>
          <p:cNvPr id="36" name="Segnaposto numero diapositiva 5">
            <a:extLst>
              <a:ext uri="{FF2B5EF4-FFF2-40B4-BE49-F238E27FC236}">
                <a16:creationId xmlns:a16="http://schemas.microsoft.com/office/drawing/2014/main" id="{79A77BD1-CC86-49F8-A7FD-E0EB30E9AA60}"/>
              </a:ext>
            </a:extLst>
          </p:cNvPr>
          <p:cNvSpPr txBox="1">
            <a:spLocks/>
          </p:cNvSpPr>
          <p:nvPr userDrawn="1"/>
        </p:nvSpPr>
        <p:spPr>
          <a:xfrm>
            <a:off x="11718170" y="6495906"/>
            <a:ext cx="472888" cy="231173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>
            <a:defPPr>
              <a:defRPr lang="en-US"/>
            </a:defPPr>
            <a:lvl1pPr marL="0" algn="ctr" defTabSz="914400" rtl="0" eaLnBrk="1" latinLnBrk="0" hangingPunct="1">
              <a:defRPr lang="en-GB" sz="1000" b="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219170"/>
            <a:fld id="{B9D7DBFB-DCE9-42BC-A361-A0671D12ADFC}" type="slidenum">
              <a:rPr lang="it-IT" smtClean="0"/>
              <a:pPr defTabSz="1219170"/>
              <a:t>‹N›</a:t>
            </a:fld>
            <a:endParaRPr lang="it-IT" dirty="0"/>
          </a:p>
        </p:txBody>
      </p:sp>
      <p:sp>
        <p:nvSpPr>
          <p:cNvPr id="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800" y="0"/>
            <a:ext cx="11178000" cy="86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07111" y="1270450"/>
            <a:ext cx="11164886" cy="4201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dirty="0"/>
              <a:t>Testo Calibri 20pt</a:t>
            </a:r>
          </a:p>
          <a:p>
            <a:pPr lvl="1"/>
            <a:r>
              <a:rPr lang="it-IT" dirty="0"/>
              <a:t>Secondo livello 18pt</a:t>
            </a:r>
          </a:p>
          <a:p>
            <a:pPr lvl="2"/>
            <a:r>
              <a:rPr lang="it-IT" dirty="0"/>
              <a:t>Terzo livello 16pt</a:t>
            </a:r>
          </a:p>
          <a:p>
            <a:pPr lvl="3"/>
            <a:r>
              <a:rPr lang="it-IT" dirty="0"/>
              <a:t>Quarto livello 14pt</a:t>
            </a:r>
          </a:p>
          <a:p>
            <a:pPr lvl="4"/>
            <a:r>
              <a:rPr lang="it-IT" dirty="0"/>
              <a:t>Quinto livello 12pt</a:t>
            </a:r>
          </a:p>
        </p:txBody>
      </p:sp>
      <p:sp>
        <p:nvSpPr>
          <p:cNvPr id="20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defTabSz="1219170"/>
            <a:r>
              <a:rPr lang="it-IT"/>
              <a:t>Formato data GG/MM/AAAA</a:t>
            </a:r>
            <a:endParaRPr lang="en-GB" dirty="0"/>
          </a:p>
        </p:txBody>
      </p:sp>
      <p:sp>
        <p:nvSpPr>
          <p:cNvPr id="21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algn="r" defTabSz="1219170"/>
            <a:r>
              <a:rPr lang="en-GB"/>
              <a:t>Titolo presentazione   </a:t>
            </a:r>
            <a:r>
              <a:rPr lang="en-GB">
                <a:solidFill>
                  <a:schemeClr val="tx2"/>
                </a:solidFill>
              </a:rPr>
              <a:t>I</a:t>
            </a:r>
            <a:r>
              <a:rPr lang="en-GB"/>
              <a:t>   Nome relatore</a:t>
            </a:r>
            <a:endParaRPr lang="en-GB" dirty="0"/>
          </a:p>
        </p:txBody>
      </p:sp>
      <p:pic>
        <p:nvPicPr>
          <p:cNvPr id="27" name="Immagine 26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800" y="6300856"/>
            <a:ext cx="1436187" cy="358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7779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745" r:id="rId2"/>
    <p:sldLayoutId id="2147483821" r:id="rId3"/>
    <p:sldLayoutId id="2147483790" r:id="rId4"/>
    <p:sldLayoutId id="2147483789" r:id="rId5"/>
    <p:sldLayoutId id="2147483794" r:id="rId6"/>
    <p:sldLayoutId id="2147483740" r:id="rId7"/>
    <p:sldLayoutId id="2147483812" r:id="rId8"/>
    <p:sldLayoutId id="2147483804" r:id="rId9"/>
    <p:sldLayoutId id="2147483805" r:id="rId10"/>
    <p:sldLayoutId id="2147483791" r:id="rId11"/>
    <p:sldLayoutId id="2147483793" r:id="rId12"/>
    <p:sldLayoutId id="2147483814" r:id="rId13"/>
    <p:sldLayoutId id="2147483815" r:id="rId14"/>
    <p:sldLayoutId id="2147483816" r:id="rId15"/>
    <p:sldLayoutId id="2147483744" r:id="rId16"/>
    <p:sldLayoutId id="2147483739" r:id="rId17"/>
    <p:sldLayoutId id="2147483806" r:id="rId18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tabLst>
          <a:tab pos="806450" algn="l"/>
        </a:tabLst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71437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3657">
          <p15:clr>
            <a:srgbClr val="F26B43"/>
          </p15:clr>
        </p15:guide>
        <p15:guide id="4" orient="horz" pos="4192">
          <p15:clr>
            <a:srgbClr val="F26B43"/>
          </p15:clr>
        </p15:guide>
        <p15:guide id="5" pos="7297">
          <p15:clr>
            <a:srgbClr val="F26B43"/>
          </p15:clr>
        </p15:guide>
        <p15:guide id="6" pos="257">
          <p15:clr>
            <a:srgbClr val="F26B43"/>
          </p15:clr>
        </p15:guide>
        <p15:guide id="7" orient="horz" pos="1127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6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 userDrawn="1"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26"/>
          <a:stretch/>
        </p:blipFill>
        <p:spPr>
          <a:xfrm>
            <a:off x="-13063" y="1464"/>
            <a:ext cx="11721484" cy="6856536"/>
          </a:xfrm>
          <a:prstGeom prst="rect">
            <a:avLst/>
          </a:prstGeom>
        </p:spPr>
      </p:pic>
      <p:sp>
        <p:nvSpPr>
          <p:cNvPr id="10" name="Rettangolo 9">
            <a:extLst>
              <a:ext uri="{FF2B5EF4-FFF2-40B4-BE49-F238E27FC236}">
                <a16:creationId xmlns:a16="http://schemas.microsoft.com/office/drawing/2014/main" id="{7466584B-8BD1-48B2-BD0C-DC7DD5380BEF}"/>
              </a:ext>
            </a:extLst>
          </p:cNvPr>
          <p:cNvSpPr/>
          <p:nvPr userDrawn="1"/>
        </p:nvSpPr>
        <p:spPr>
          <a:xfrm>
            <a:off x="11719112" y="0"/>
            <a:ext cx="47288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11" name="Group 4">
            <a:extLst>
              <a:ext uri="{FF2B5EF4-FFF2-40B4-BE49-F238E27FC236}">
                <a16:creationId xmlns:a16="http://schemas.microsoft.com/office/drawing/2014/main" id="{E93527B5-7425-47AC-89C0-2B32AE601683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1787016" y="90427"/>
            <a:ext cx="346160" cy="234428"/>
            <a:chOff x="-560" y="-1287"/>
            <a:chExt cx="6379" cy="4320"/>
          </a:xfrm>
        </p:grpSpPr>
        <p:sp>
          <p:nvSpPr>
            <p:cNvPr id="12" name="AutoShape 3">
              <a:extLst>
                <a:ext uri="{FF2B5EF4-FFF2-40B4-BE49-F238E27FC236}">
                  <a16:creationId xmlns:a16="http://schemas.microsoft.com/office/drawing/2014/main" id="{85DBAE22-A53B-46F6-A1C2-9F9E40807B3C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3" name="Rectangle 5">
              <a:extLst>
                <a:ext uri="{FF2B5EF4-FFF2-40B4-BE49-F238E27FC236}">
                  <a16:creationId xmlns:a16="http://schemas.microsoft.com/office/drawing/2014/main" id="{B355A452-2788-4C68-9C15-CC51FD59A8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0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B83AE660-1A7F-4C22-9AF1-535B2E94ED4B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0" y="423"/>
              <a:ext cx="5536" cy="2610"/>
            </a:xfrm>
            <a:custGeom>
              <a:avLst/>
              <a:gdLst>
                <a:gd name="T0" fmla="*/ 5536 w 5536"/>
                <a:gd name="T1" fmla="*/ 0 h 2610"/>
                <a:gd name="T2" fmla="*/ 5470 w 5536"/>
                <a:gd name="T3" fmla="*/ 127 h 2610"/>
                <a:gd name="T4" fmla="*/ 5449 w 5536"/>
                <a:gd name="T5" fmla="*/ 139 h 2610"/>
                <a:gd name="T6" fmla="*/ 5061 w 5536"/>
                <a:gd name="T7" fmla="*/ 164 h 2610"/>
                <a:gd name="T8" fmla="*/ 4881 w 5536"/>
                <a:gd name="T9" fmla="*/ 189 h 2610"/>
                <a:gd name="T10" fmla="*/ 4722 w 5536"/>
                <a:gd name="T11" fmla="*/ 247 h 2610"/>
                <a:gd name="T12" fmla="*/ 4585 w 5536"/>
                <a:gd name="T13" fmla="*/ 336 h 2610"/>
                <a:gd name="T14" fmla="*/ 4471 w 5536"/>
                <a:gd name="T15" fmla="*/ 460 h 2610"/>
                <a:gd name="T16" fmla="*/ 4380 w 5536"/>
                <a:gd name="T17" fmla="*/ 618 h 2610"/>
                <a:gd name="T18" fmla="*/ 4338 w 5536"/>
                <a:gd name="T19" fmla="*/ 757 h 2610"/>
                <a:gd name="T20" fmla="*/ 4318 w 5536"/>
                <a:gd name="T21" fmla="*/ 902 h 2610"/>
                <a:gd name="T22" fmla="*/ 4305 w 5536"/>
                <a:gd name="T23" fmla="*/ 1107 h 2610"/>
                <a:gd name="T24" fmla="*/ 4278 w 5536"/>
                <a:gd name="T25" fmla="*/ 1312 h 2610"/>
                <a:gd name="T26" fmla="*/ 4208 w 5536"/>
                <a:gd name="T27" fmla="*/ 1538 h 2610"/>
                <a:gd name="T28" fmla="*/ 4100 w 5536"/>
                <a:gd name="T29" fmla="*/ 1768 h 2610"/>
                <a:gd name="T30" fmla="*/ 3963 w 5536"/>
                <a:gd name="T31" fmla="*/ 1971 h 2610"/>
                <a:gd name="T32" fmla="*/ 3800 w 5536"/>
                <a:gd name="T33" fmla="*/ 2146 h 2610"/>
                <a:gd name="T34" fmla="*/ 3609 w 5536"/>
                <a:gd name="T35" fmla="*/ 2293 h 2610"/>
                <a:gd name="T36" fmla="*/ 3391 w 5536"/>
                <a:gd name="T37" fmla="*/ 2413 h 2610"/>
                <a:gd name="T38" fmla="*/ 3145 w 5536"/>
                <a:gd name="T39" fmla="*/ 2504 h 2610"/>
                <a:gd name="T40" fmla="*/ 2911 w 5536"/>
                <a:gd name="T41" fmla="*/ 2552 h 2610"/>
                <a:gd name="T42" fmla="*/ 2671 w 5536"/>
                <a:gd name="T43" fmla="*/ 2585 h 2610"/>
                <a:gd name="T44" fmla="*/ 2378 w 5536"/>
                <a:gd name="T45" fmla="*/ 2608 h 2610"/>
                <a:gd name="T46" fmla="*/ 2084 w 5536"/>
                <a:gd name="T47" fmla="*/ 2608 h 2610"/>
                <a:gd name="T48" fmla="*/ 54 w 5536"/>
                <a:gd name="T49" fmla="*/ 2608 h 2610"/>
                <a:gd name="T50" fmla="*/ 0 w 5536"/>
                <a:gd name="T51" fmla="*/ 2608 h 2610"/>
                <a:gd name="T52" fmla="*/ 64 w 5536"/>
                <a:gd name="T53" fmla="*/ 2477 h 2610"/>
                <a:gd name="T54" fmla="*/ 93 w 5536"/>
                <a:gd name="T55" fmla="*/ 2436 h 2610"/>
                <a:gd name="T56" fmla="*/ 143 w 5536"/>
                <a:gd name="T57" fmla="*/ 2426 h 2610"/>
                <a:gd name="T58" fmla="*/ 1098 w 5536"/>
                <a:gd name="T59" fmla="*/ 2419 h 2610"/>
                <a:gd name="T60" fmla="*/ 1469 w 5536"/>
                <a:gd name="T61" fmla="*/ 2396 h 2610"/>
                <a:gd name="T62" fmla="*/ 1753 w 5536"/>
                <a:gd name="T63" fmla="*/ 2368 h 2610"/>
                <a:gd name="T64" fmla="*/ 1947 w 5536"/>
                <a:gd name="T65" fmla="*/ 2336 h 2610"/>
                <a:gd name="T66" fmla="*/ 2155 w 5536"/>
                <a:gd name="T67" fmla="*/ 2268 h 2610"/>
                <a:gd name="T68" fmla="*/ 2362 w 5536"/>
                <a:gd name="T69" fmla="*/ 2162 h 2610"/>
                <a:gd name="T70" fmla="*/ 2540 w 5536"/>
                <a:gd name="T71" fmla="*/ 2028 h 2610"/>
                <a:gd name="T72" fmla="*/ 2687 w 5536"/>
                <a:gd name="T73" fmla="*/ 1866 h 2610"/>
                <a:gd name="T74" fmla="*/ 2807 w 5536"/>
                <a:gd name="T75" fmla="*/ 1675 h 2610"/>
                <a:gd name="T76" fmla="*/ 2896 w 5536"/>
                <a:gd name="T77" fmla="*/ 1453 h 2610"/>
                <a:gd name="T78" fmla="*/ 3064 w 5536"/>
                <a:gd name="T79" fmla="*/ 881 h 2610"/>
                <a:gd name="T80" fmla="*/ 3108 w 5536"/>
                <a:gd name="T81" fmla="*/ 732 h 2610"/>
                <a:gd name="T82" fmla="*/ 3170 w 5536"/>
                <a:gd name="T83" fmla="*/ 591 h 2610"/>
                <a:gd name="T84" fmla="*/ 3290 w 5536"/>
                <a:gd name="T85" fmla="*/ 423 h 2610"/>
                <a:gd name="T86" fmla="*/ 3431 w 5536"/>
                <a:gd name="T87" fmla="*/ 288 h 2610"/>
                <a:gd name="T88" fmla="*/ 3595 w 5536"/>
                <a:gd name="T89" fmla="*/ 187 h 2610"/>
                <a:gd name="T90" fmla="*/ 3785 w 5536"/>
                <a:gd name="T91" fmla="*/ 122 h 2610"/>
                <a:gd name="T92" fmla="*/ 4003 w 5536"/>
                <a:gd name="T93" fmla="*/ 91 h 2610"/>
                <a:gd name="T94" fmla="*/ 4235 w 5536"/>
                <a:gd name="T95" fmla="*/ 79 h 2610"/>
                <a:gd name="T96" fmla="*/ 5498 w 5536"/>
                <a:gd name="T97" fmla="*/ 0 h 2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5536" h="2610">
                  <a:moveTo>
                    <a:pt x="5515" y="0"/>
                  </a:moveTo>
                  <a:lnTo>
                    <a:pt x="5536" y="0"/>
                  </a:lnTo>
                  <a:lnTo>
                    <a:pt x="5503" y="66"/>
                  </a:lnTo>
                  <a:lnTo>
                    <a:pt x="5470" y="127"/>
                  </a:lnTo>
                  <a:lnTo>
                    <a:pt x="5463" y="135"/>
                  </a:lnTo>
                  <a:lnTo>
                    <a:pt x="5449" y="139"/>
                  </a:lnTo>
                  <a:lnTo>
                    <a:pt x="5436" y="141"/>
                  </a:lnTo>
                  <a:lnTo>
                    <a:pt x="5061" y="164"/>
                  </a:lnTo>
                  <a:lnTo>
                    <a:pt x="4968" y="172"/>
                  </a:lnTo>
                  <a:lnTo>
                    <a:pt x="4881" y="189"/>
                  </a:lnTo>
                  <a:lnTo>
                    <a:pt x="4798" y="214"/>
                  </a:lnTo>
                  <a:lnTo>
                    <a:pt x="4722" y="247"/>
                  </a:lnTo>
                  <a:lnTo>
                    <a:pt x="4651" y="288"/>
                  </a:lnTo>
                  <a:lnTo>
                    <a:pt x="4585" y="336"/>
                  </a:lnTo>
                  <a:lnTo>
                    <a:pt x="4525" y="394"/>
                  </a:lnTo>
                  <a:lnTo>
                    <a:pt x="4471" y="460"/>
                  </a:lnTo>
                  <a:lnTo>
                    <a:pt x="4423" y="535"/>
                  </a:lnTo>
                  <a:lnTo>
                    <a:pt x="4380" y="618"/>
                  </a:lnTo>
                  <a:lnTo>
                    <a:pt x="4353" y="686"/>
                  </a:lnTo>
                  <a:lnTo>
                    <a:pt x="4338" y="757"/>
                  </a:lnTo>
                  <a:lnTo>
                    <a:pt x="4326" y="829"/>
                  </a:lnTo>
                  <a:lnTo>
                    <a:pt x="4318" y="902"/>
                  </a:lnTo>
                  <a:lnTo>
                    <a:pt x="4311" y="1004"/>
                  </a:lnTo>
                  <a:lnTo>
                    <a:pt x="4305" y="1107"/>
                  </a:lnTo>
                  <a:lnTo>
                    <a:pt x="4295" y="1209"/>
                  </a:lnTo>
                  <a:lnTo>
                    <a:pt x="4278" y="1312"/>
                  </a:lnTo>
                  <a:lnTo>
                    <a:pt x="4253" y="1412"/>
                  </a:lnTo>
                  <a:lnTo>
                    <a:pt x="4208" y="1538"/>
                  </a:lnTo>
                  <a:lnTo>
                    <a:pt x="4158" y="1656"/>
                  </a:lnTo>
                  <a:lnTo>
                    <a:pt x="4100" y="1768"/>
                  </a:lnTo>
                  <a:lnTo>
                    <a:pt x="4034" y="1872"/>
                  </a:lnTo>
                  <a:lnTo>
                    <a:pt x="3963" y="1971"/>
                  </a:lnTo>
                  <a:lnTo>
                    <a:pt x="3885" y="2061"/>
                  </a:lnTo>
                  <a:lnTo>
                    <a:pt x="3800" y="2146"/>
                  </a:lnTo>
                  <a:lnTo>
                    <a:pt x="3708" y="2224"/>
                  </a:lnTo>
                  <a:lnTo>
                    <a:pt x="3609" y="2293"/>
                  </a:lnTo>
                  <a:lnTo>
                    <a:pt x="3503" y="2357"/>
                  </a:lnTo>
                  <a:lnTo>
                    <a:pt x="3391" y="2413"/>
                  </a:lnTo>
                  <a:lnTo>
                    <a:pt x="3271" y="2461"/>
                  </a:lnTo>
                  <a:lnTo>
                    <a:pt x="3145" y="2504"/>
                  </a:lnTo>
                  <a:lnTo>
                    <a:pt x="3029" y="2533"/>
                  </a:lnTo>
                  <a:lnTo>
                    <a:pt x="2911" y="2552"/>
                  </a:lnTo>
                  <a:lnTo>
                    <a:pt x="2791" y="2569"/>
                  </a:lnTo>
                  <a:lnTo>
                    <a:pt x="2671" y="2585"/>
                  </a:lnTo>
                  <a:lnTo>
                    <a:pt x="2525" y="2602"/>
                  </a:lnTo>
                  <a:lnTo>
                    <a:pt x="2378" y="2608"/>
                  </a:lnTo>
                  <a:lnTo>
                    <a:pt x="2231" y="2610"/>
                  </a:lnTo>
                  <a:lnTo>
                    <a:pt x="2084" y="2608"/>
                  </a:lnTo>
                  <a:lnTo>
                    <a:pt x="1937" y="2608"/>
                  </a:lnTo>
                  <a:lnTo>
                    <a:pt x="54" y="2608"/>
                  </a:lnTo>
                  <a:lnTo>
                    <a:pt x="0" y="2608"/>
                  </a:lnTo>
                  <a:lnTo>
                    <a:pt x="0" y="2608"/>
                  </a:lnTo>
                  <a:lnTo>
                    <a:pt x="33" y="2540"/>
                  </a:lnTo>
                  <a:lnTo>
                    <a:pt x="64" y="2477"/>
                  </a:lnTo>
                  <a:lnTo>
                    <a:pt x="75" y="2452"/>
                  </a:lnTo>
                  <a:lnTo>
                    <a:pt x="93" y="2436"/>
                  </a:lnTo>
                  <a:lnTo>
                    <a:pt x="114" y="2428"/>
                  </a:lnTo>
                  <a:lnTo>
                    <a:pt x="143" y="2426"/>
                  </a:lnTo>
                  <a:lnTo>
                    <a:pt x="621" y="2426"/>
                  </a:lnTo>
                  <a:lnTo>
                    <a:pt x="1098" y="2419"/>
                  </a:lnTo>
                  <a:lnTo>
                    <a:pt x="1284" y="2409"/>
                  </a:lnTo>
                  <a:lnTo>
                    <a:pt x="1469" y="2396"/>
                  </a:lnTo>
                  <a:lnTo>
                    <a:pt x="1655" y="2378"/>
                  </a:lnTo>
                  <a:lnTo>
                    <a:pt x="1753" y="2368"/>
                  </a:lnTo>
                  <a:lnTo>
                    <a:pt x="1850" y="2355"/>
                  </a:lnTo>
                  <a:lnTo>
                    <a:pt x="1947" y="2336"/>
                  </a:lnTo>
                  <a:lnTo>
                    <a:pt x="2043" y="2311"/>
                  </a:lnTo>
                  <a:lnTo>
                    <a:pt x="2155" y="2268"/>
                  </a:lnTo>
                  <a:lnTo>
                    <a:pt x="2264" y="2218"/>
                  </a:lnTo>
                  <a:lnTo>
                    <a:pt x="2362" y="2162"/>
                  </a:lnTo>
                  <a:lnTo>
                    <a:pt x="2455" y="2098"/>
                  </a:lnTo>
                  <a:lnTo>
                    <a:pt x="2540" y="2028"/>
                  </a:lnTo>
                  <a:lnTo>
                    <a:pt x="2617" y="1951"/>
                  </a:lnTo>
                  <a:lnTo>
                    <a:pt x="2687" y="1866"/>
                  </a:lnTo>
                  <a:lnTo>
                    <a:pt x="2751" y="1773"/>
                  </a:lnTo>
                  <a:lnTo>
                    <a:pt x="2807" y="1675"/>
                  </a:lnTo>
                  <a:lnTo>
                    <a:pt x="2855" y="1569"/>
                  </a:lnTo>
                  <a:lnTo>
                    <a:pt x="2896" y="1453"/>
                  </a:lnTo>
                  <a:lnTo>
                    <a:pt x="2983" y="1167"/>
                  </a:lnTo>
                  <a:lnTo>
                    <a:pt x="3064" y="881"/>
                  </a:lnTo>
                  <a:lnTo>
                    <a:pt x="3085" y="805"/>
                  </a:lnTo>
                  <a:lnTo>
                    <a:pt x="3108" y="732"/>
                  </a:lnTo>
                  <a:lnTo>
                    <a:pt x="3135" y="661"/>
                  </a:lnTo>
                  <a:lnTo>
                    <a:pt x="3170" y="591"/>
                  </a:lnTo>
                  <a:lnTo>
                    <a:pt x="3226" y="502"/>
                  </a:lnTo>
                  <a:lnTo>
                    <a:pt x="3290" y="423"/>
                  </a:lnTo>
                  <a:lnTo>
                    <a:pt x="3358" y="351"/>
                  </a:lnTo>
                  <a:lnTo>
                    <a:pt x="3431" y="288"/>
                  </a:lnTo>
                  <a:lnTo>
                    <a:pt x="3510" y="234"/>
                  </a:lnTo>
                  <a:lnTo>
                    <a:pt x="3595" y="187"/>
                  </a:lnTo>
                  <a:lnTo>
                    <a:pt x="3688" y="151"/>
                  </a:lnTo>
                  <a:lnTo>
                    <a:pt x="3785" y="122"/>
                  </a:lnTo>
                  <a:lnTo>
                    <a:pt x="3887" y="102"/>
                  </a:lnTo>
                  <a:lnTo>
                    <a:pt x="4003" y="91"/>
                  </a:lnTo>
                  <a:lnTo>
                    <a:pt x="4119" y="85"/>
                  </a:lnTo>
                  <a:lnTo>
                    <a:pt x="4235" y="79"/>
                  </a:lnTo>
                  <a:lnTo>
                    <a:pt x="4923" y="35"/>
                  </a:lnTo>
                  <a:lnTo>
                    <a:pt x="5498" y="0"/>
                  </a:lnTo>
                  <a:lnTo>
                    <a:pt x="5515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0BE6F8E9-24BA-47B8-9CCD-E18AD0A43490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" y="-1283"/>
              <a:ext cx="4960" cy="1437"/>
            </a:xfrm>
            <a:custGeom>
              <a:avLst/>
              <a:gdLst>
                <a:gd name="T0" fmla="*/ 4896 w 4960"/>
                <a:gd name="T1" fmla="*/ 0 h 1437"/>
                <a:gd name="T2" fmla="*/ 4960 w 4960"/>
                <a:gd name="T3" fmla="*/ 0 h 1437"/>
                <a:gd name="T4" fmla="*/ 4935 w 4960"/>
                <a:gd name="T5" fmla="*/ 46 h 1437"/>
                <a:gd name="T6" fmla="*/ 4912 w 4960"/>
                <a:gd name="T7" fmla="*/ 89 h 1437"/>
                <a:gd name="T8" fmla="*/ 4892 w 4960"/>
                <a:gd name="T9" fmla="*/ 131 h 1437"/>
                <a:gd name="T10" fmla="*/ 4879 w 4960"/>
                <a:gd name="T11" fmla="*/ 162 h 1437"/>
                <a:gd name="T12" fmla="*/ 4860 w 4960"/>
                <a:gd name="T13" fmla="*/ 181 h 1437"/>
                <a:gd name="T14" fmla="*/ 4838 w 4960"/>
                <a:gd name="T15" fmla="*/ 195 h 1437"/>
                <a:gd name="T16" fmla="*/ 4809 w 4960"/>
                <a:gd name="T17" fmla="*/ 201 h 1437"/>
                <a:gd name="T18" fmla="*/ 4776 w 4960"/>
                <a:gd name="T19" fmla="*/ 203 h 1437"/>
                <a:gd name="T20" fmla="*/ 4287 w 4960"/>
                <a:gd name="T21" fmla="*/ 201 h 1437"/>
                <a:gd name="T22" fmla="*/ 3798 w 4960"/>
                <a:gd name="T23" fmla="*/ 203 h 1437"/>
                <a:gd name="T24" fmla="*/ 3590 w 4960"/>
                <a:gd name="T25" fmla="*/ 207 h 1437"/>
                <a:gd name="T26" fmla="*/ 3381 w 4960"/>
                <a:gd name="T27" fmla="*/ 216 h 1437"/>
                <a:gd name="T28" fmla="*/ 3172 w 4960"/>
                <a:gd name="T29" fmla="*/ 234 h 1437"/>
                <a:gd name="T30" fmla="*/ 2965 w 4960"/>
                <a:gd name="T31" fmla="*/ 261 h 1437"/>
                <a:gd name="T32" fmla="*/ 2826 w 4960"/>
                <a:gd name="T33" fmla="*/ 284 h 1437"/>
                <a:gd name="T34" fmla="*/ 2689 w 4960"/>
                <a:gd name="T35" fmla="*/ 313 h 1437"/>
                <a:gd name="T36" fmla="*/ 2554 w 4960"/>
                <a:gd name="T37" fmla="*/ 350 h 1437"/>
                <a:gd name="T38" fmla="*/ 2420 w 4960"/>
                <a:gd name="T39" fmla="*/ 394 h 1437"/>
                <a:gd name="T40" fmla="*/ 2289 w 4960"/>
                <a:gd name="T41" fmla="*/ 446 h 1437"/>
                <a:gd name="T42" fmla="*/ 2161 w 4960"/>
                <a:gd name="T43" fmla="*/ 508 h 1437"/>
                <a:gd name="T44" fmla="*/ 2047 w 4960"/>
                <a:gd name="T45" fmla="*/ 576 h 1437"/>
                <a:gd name="T46" fmla="*/ 1941 w 4960"/>
                <a:gd name="T47" fmla="*/ 651 h 1437"/>
                <a:gd name="T48" fmla="*/ 1840 w 4960"/>
                <a:gd name="T49" fmla="*/ 734 h 1437"/>
                <a:gd name="T50" fmla="*/ 1746 w 4960"/>
                <a:gd name="T51" fmla="*/ 823 h 1437"/>
                <a:gd name="T52" fmla="*/ 1660 w 4960"/>
                <a:gd name="T53" fmla="*/ 921 h 1437"/>
                <a:gd name="T54" fmla="*/ 1579 w 4960"/>
                <a:gd name="T55" fmla="*/ 1026 h 1437"/>
                <a:gd name="T56" fmla="*/ 1496 w 4960"/>
                <a:gd name="T57" fmla="*/ 1151 h 1437"/>
                <a:gd name="T58" fmla="*/ 1417 w 4960"/>
                <a:gd name="T59" fmla="*/ 1281 h 1437"/>
                <a:gd name="T60" fmla="*/ 1338 w 4960"/>
                <a:gd name="T61" fmla="*/ 1410 h 1437"/>
                <a:gd name="T62" fmla="*/ 1326 w 4960"/>
                <a:gd name="T63" fmla="*/ 1426 h 1437"/>
                <a:gd name="T64" fmla="*/ 1313 w 4960"/>
                <a:gd name="T65" fmla="*/ 1433 h 1437"/>
                <a:gd name="T66" fmla="*/ 1295 w 4960"/>
                <a:gd name="T67" fmla="*/ 1437 h 1437"/>
                <a:gd name="T68" fmla="*/ 37 w 4960"/>
                <a:gd name="T69" fmla="*/ 1437 h 1437"/>
                <a:gd name="T70" fmla="*/ 21 w 4960"/>
                <a:gd name="T71" fmla="*/ 1435 h 1437"/>
                <a:gd name="T72" fmla="*/ 0 w 4960"/>
                <a:gd name="T73" fmla="*/ 1435 h 1437"/>
                <a:gd name="T74" fmla="*/ 64 w 4960"/>
                <a:gd name="T75" fmla="*/ 1310 h 1437"/>
                <a:gd name="T76" fmla="*/ 126 w 4960"/>
                <a:gd name="T77" fmla="*/ 1186 h 1437"/>
                <a:gd name="T78" fmla="*/ 186 w 4960"/>
                <a:gd name="T79" fmla="*/ 1061 h 1437"/>
                <a:gd name="T80" fmla="*/ 247 w 4960"/>
                <a:gd name="T81" fmla="*/ 937 h 1437"/>
                <a:gd name="T82" fmla="*/ 315 w 4960"/>
                <a:gd name="T83" fmla="*/ 817 h 1437"/>
                <a:gd name="T84" fmla="*/ 389 w 4960"/>
                <a:gd name="T85" fmla="*/ 701 h 1437"/>
                <a:gd name="T86" fmla="*/ 458 w 4960"/>
                <a:gd name="T87" fmla="*/ 607 h 1437"/>
                <a:gd name="T88" fmla="*/ 533 w 4960"/>
                <a:gd name="T89" fmla="*/ 520 h 1437"/>
                <a:gd name="T90" fmla="*/ 615 w 4960"/>
                <a:gd name="T91" fmla="*/ 440 h 1437"/>
                <a:gd name="T92" fmla="*/ 700 w 4960"/>
                <a:gd name="T93" fmla="*/ 367 h 1437"/>
                <a:gd name="T94" fmla="*/ 791 w 4960"/>
                <a:gd name="T95" fmla="*/ 301 h 1437"/>
                <a:gd name="T96" fmla="*/ 887 w 4960"/>
                <a:gd name="T97" fmla="*/ 243 h 1437"/>
                <a:gd name="T98" fmla="*/ 990 w 4960"/>
                <a:gd name="T99" fmla="*/ 191 h 1437"/>
                <a:gd name="T100" fmla="*/ 1096 w 4960"/>
                <a:gd name="T101" fmla="*/ 147 h 1437"/>
                <a:gd name="T102" fmla="*/ 1206 w 4960"/>
                <a:gd name="T103" fmla="*/ 108 h 1437"/>
                <a:gd name="T104" fmla="*/ 1351 w 4960"/>
                <a:gd name="T105" fmla="*/ 69 h 1437"/>
                <a:gd name="T106" fmla="*/ 1496 w 4960"/>
                <a:gd name="T107" fmla="*/ 40 h 1437"/>
                <a:gd name="T108" fmla="*/ 1645 w 4960"/>
                <a:gd name="T109" fmla="*/ 21 h 1437"/>
                <a:gd name="T110" fmla="*/ 1794 w 4960"/>
                <a:gd name="T111" fmla="*/ 10 h 1437"/>
                <a:gd name="T112" fmla="*/ 1954 w 4960"/>
                <a:gd name="T113" fmla="*/ 4 h 1437"/>
                <a:gd name="T114" fmla="*/ 2117 w 4960"/>
                <a:gd name="T115" fmla="*/ 2 h 1437"/>
                <a:gd name="T116" fmla="*/ 4896 w 4960"/>
                <a:gd name="T117" fmla="*/ 0 h 1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60" h="1437">
                  <a:moveTo>
                    <a:pt x="4896" y="0"/>
                  </a:moveTo>
                  <a:lnTo>
                    <a:pt x="4960" y="0"/>
                  </a:lnTo>
                  <a:lnTo>
                    <a:pt x="4935" y="46"/>
                  </a:lnTo>
                  <a:lnTo>
                    <a:pt x="4912" y="89"/>
                  </a:lnTo>
                  <a:lnTo>
                    <a:pt x="4892" y="131"/>
                  </a:lnTo>
                  <a:lnTo>
                    <a:pt x="4879" y="162"/>
                  </a:lnTo>
                  <a:lnTo>
                    <a:pt x="4860" y="181"/>
                  </a:lnTo>
                  <a:lnTo>
                    <a:pt x="4838" y="195"/>
                  </a:lnTo>
                  <a:lnTo>
                    <a:pt x="4809" y="201"/>
                  </a:lnTo>
                  <a:lnTo>
                    <a:pt x="4776" y="203"/>
                  </a:lnTo>
                  <a:lnTo>
                    <a:pt x="4287" y="201"/>
                  </a:lnTo>
                  <a:lnTo>
                    <a:pt x="3798" y="203"/>
                  </a:lnTo>
                  <a:lnTo>
                    <a:pt x="3590" y="207"/>
                  </a:lnTo>
                  <a:lnTo>
                    <a:pt x="3381" y="216"/>
                  </a:lnTo>
                  <a:lnTo>
                    <a:pt x="3172" y="234"/>
                  </a:lnTo>
                  <a:lnTo>
                    <a:pt x="2965" y="261"/>
                  </a:lnTo>
                  <a:lnTo>
                    <a:pt x="2826" y="284"/>
                  </a:lnTo>
                  <a:lnTo>
                    <a:pt x="2689" y="313"/>
                  </a:lnTo>
                  <a:lnTo>
                    <a:pt x="2554" y="350"/>
                  </a:lnTo>
                  <a:lnTo>
                    <a:pt x="2420" y="394"/>
                  </a:lnTo>
                  <a:lnTo>
                    <a:pt x="2289" y="446"/>
                  </a:lnTo>
                  <a:lnTo>
                    <a:pt x="2161" y="508"/>
                  </a:lnTo>
                  <a:lnTo>
                    <a:pt x="2047" y="576"/>
                  </a:lnTo>
                  <a:lnTo>
                    <a:pt x="1941" y="651"/>
                  </a:lnTo>
                  <a:lnTo>
                    <a:pt x="1840" y="734"/>
                  </a:lnTo>
                  <a:lnTo>
                    <a:pt x="1746" y="823"/>
                  </a:lnTo>
                  <a:lnTo>
                    <a:pt x="1660" y="921"/>
                  </a:lnTo>
                  <a:lnTo>
                    <a:pt x="1579" y="1026"/>
                  </a:lnTo>
                  <a:lnTo>
                    <a:pt x="1496" y="1151"/>
                  </a:lnTo>
                  <a:lnTo>
                    <a:pt x="1417" y="1281"/>
                  </a:lnTo>
                  <a:lnTo>
                    <a:pt x="1338" y="1410"/>
                  </a:lnTo>
                  <a:lnTo>
                    <a:pt x="1326" y="1426"/>
                  </a:lnTo>
                  <a:lnTo>
                    <a:pt x="1313" y="1433"/>
                  </a:lnTo>
                  <a:lnTo>
                    <a:pt x="1295" y="1437"/>
                  </a:lnTo>
                  <a:lnTo>
                    <a:pt x="37" y="1437"/>
                  </a:lnTo>
                  <a:lnTo>
                    <a:pt x="21" y="1435"/>
                  </a:lnTo>
                  <a:lnTo>
                    <a:pt x="0" y="1435"/>
                  </a:lnTo>
                  <a:lnTo>
                    <a:pt x="64" y="1310"/>
                  </a:lnTo>
                  <a:lnTo>
                    <a:pt x="126" y="1186"/>
                  </a:lnTo>
                  <a:lnTo>
                    <a:pt x="186" y="1061"/>
                  </a:lnTo>
                  <a:lnTo>
                    <a:pt x="247" y="937"/>
                  </a:lnTo>
                  <a:lnTo>
                    <a:pt x="315" y="817"/>
                  </a:lnTo>
                  <a:lnTo>
                    <a:pt x="389" y="701"/>
                  </a:lnTo>
                  <a:lnTo>
                    <a:pt x="458" y="607"/>
                  </a:lnTo>
                  <a:lnTo>
                    <a:pt x="533" y="520"/>
                  </a:lnTo>
                  <a:lnTo>
                    <a:pt x="615" y="440"/>
                  </a:lnTo>
                  <a:lnTo>
                    <a:pt x="700" y="367"/>
                  </a:lnTo>
                  <a:lnTo>
                    <a:pt x="791" y="301"/>
                  </a:lnTo>
                  <a:lnTo>
                    <a:pt x="887" y="243"/>
                  </a:lnTo>
                  <a:lnTo>
                    <a:pt x="990" y="191"/>
                  </a:lnTo>
                  <a:lnTo>
                    <a:pt x="1096" y="147"/>
                  </a:lnTo>
                  <a:lnTo>
                    <a:pt x="1206" y="108"/>
                  </a:lnTo>
                  <a:lnTo>
                    <a:pt x="1351" y="69"/>
                  </a:lnTo>
                  <a:lnTo>
                    <a:pt x="1496" y="40"/>
                  </a:lnTo>
                  <a:lnTo>
                    <a:pt x="1645" y="21"/>
                  </a:lnTo>
                  <a:lnTo>
                    <a:pt x="1794" y="10"/>
                  </a:lnTo>
                  <a:lnTo>
                    <a:pt x="1954" y="4"/>
                  </a:lnTo>
                  <a:lnTo>
                    <a:pt x="2117" y="2"/>
                  </a:lnTo>
                  <a:lnTo>
                    <a:pt x="4896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61144228-6360-4B55-95F5-F9B22AED9A89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5" y="643"/>
              <a:ext cx="2316" cy="1988"/>
            </a:xfrm>
            <a:custGeom>
              <a:avLst/>
              <a:gdLst>
                <a:gd name="T0" fmla="*/ 2297 w 2316"/>
                <a:gd name="T1" fmla="*/ 0 h 1988"/>
                <a:gd name="T2" fmla="*/ 2316 w 2316"/>
                <a:gd name="T3" fmla="*/ 0 h 1988"/>
                <a:gd name="T4" fmla="*/ 2250 w 2316"/>
                <a:gd name="T5" fmla="*/ 124 h 1988"/>
                <a:gd name="T6" fmla="*/ 2185 w 2316"/>
                <a:gd name="T7" fmla="*/ 245 h 1988"/>
                <a:gd name="T8" fmla="*/ 2038 w 2316"/>
                <a:gd name="T9" fmla="*/ 510 h 1988"/>
                <a:gd name="T10" fmla="*/ 1885 w 2316"/>
                <a:gd name="T11" fmla="*/ 771 h 1988"/>
                <a:gd name="T12" fmla="*/ 1726 w 2316"/>
                <a:gd name="T13" fmla="*/ 1028 h 1988"/>
                <a:gd name="T14" fmla="*/ 1560 w 2316"/>
                <a:gd name="T15" fmla="*/ 1281 h 1988"/>
                <a:gd name="T16" fmla="*/ 1496 w 2316"/>
                <a:gd name="T17" fmla="*/ 1368 h 1988"/>
                <a:gd name="T18" fmla="*/ 1431 w 2316"/>
                <a:gd name="T19" fmla="*/ 1455 h 1988"/>
                <a:gd name="T20" fmla="*/ 1361 w 2316"/>
                <a:gd name="T21" fmla="*/ 1536 h 1988"/>
                <a:gd name="T22" fmla="*/ 1286 w 2316"/>
                <a:gd name="T23" fmla="*/ 1613 h 1988"/>
                <a:gd name="T24" fmla="*/ 1205 w 2316"/>
                <a:gd name="T25" fmla="*/ 1685 h 1988"/>
                <a:gd name="T26" fmla="*/ 1118 w 2316"/>
                <a:gd name="T27" fmla="*/ 1751 h 1988"/>
                <a:gd name="T28" fmla="*/ 1036 w 2316"/>
                <a:gd name="T29" fmla="*/ 1803 h 1988"/>
                <a:gd name="T30" fmla="*/ 951 w 2316"/>
                <a:gd name="T31" fmla="*/ 1847 h 1988"/>
                <a:gd name="T32" fmla="*/ 864 w 2316"/>
                <a:gd name="T33" fmla="*/ 1884 h 1988"/>
                <a:gd name="T34" fmla="*/ 773 w 2316"/>
                <a:gd name="T35" fmla="*/ 1913 h 1988"/>
                <a:gd name="T36" fmla="*/ 683 w 2316"/>
                <a:gd name="T37" fmla="*/ 1936 h 1988"/>
                <a:gd name="T38" fmla="*/ 586 w 2316"/>
                <a:gd name="T39" fmla="*/ 1953 h 1988"/>
                <a:gd name="T40" fmla="*/ 449 w 2316"/>
                <a:gd name="T41" fmla="*/ 1971 h 1988"/>
                <a:gd name="T42" fmla="*/ 311 w 2316"/>
                <a:gd name="T43" fmla="*/ 1980 h 1988"/>
                <a:gd name="T44" fmla="*/ 172 w 2316"/>
                <a:gd name="T45" fmla="*/ 1986 h 1988"/>
                <a:gd name="T46" fmla="*/ 33 w 2316"/>
                <a:gd name="T47" fmla="*/ 1988 h 1988"/>
                <a:gd name="T48" fmla="*/ 18 w 2316"/>
                <a:gd name="T49" fmla="*/ 1988 h 1988"/>
                <a:gd name="T50" fmla="*/ 0 w 2316"/>
                <a:gd name="T51" fmla="*/ 1988 h 1988"/>
                <a:gd name="T52" fmla="*/ 8 w 2316"/>
                <a:gd name="T53" fmla="*/ 1969 h 1988"/>
                <a:gd name="T54" fmla="*/ 14 w 2316"/>
                <a:gd name="T55" fmla="*/ 1955 h 1988"/>
                <a:gd name="T56" fmla="*/ 916 w 2316"/>
                <a:gd name="T57" fmla="*/ 168 h 1988"/>
                <a:gd name="T58" fmla="*/ 928 w 2316"/>
                <a:gd name="T59" fmla="*/ 149 h 1988"/>
                <a:gd name="T60" fmla="*/ 945 w 2316"/>
                <a:gd name="T61" fmla="*/ 137 h 1988"/>
                <a:gd name="T62" fmla="*/ 967 w 2316"/>
                <a:gd name="T63" fmla="*/ 133 h 1988"/>
                <a:gd name="T64" fmla="*/ 1753 w 2316"/>
                <a:gd name="T65" fmla="*/ 54 h 1988"/>
                <a:gd name="T66" fmla="*/ 2281 w 2316"/>
                <a:gd name="T67" fmla="*/ 0 h 1988"/>
                <a:gd name="T68" fmla="*/ 2297 w 2316"/>
                <a:gd name="T69" fmla="*/ 0 h 19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316" h="1988">
                  <a:moveTo>
                    <a:pt x="2297" y="0"/>
                  </a:moveTo>
                  <a:lnTo>
                    <a:pt x="2316" y="0"/>
                  </a:lnTo>
                  <a:lnTo>
                    <a:pt x="2250" y="124"/>
                  </a:lnTo>
                  <a:lnTo>
                    <a:pt x="2185" y="245"/>
                  </a:lnTo>
                  <a:lnTo>
                    <a:pt x="2038" y="510"/>
                  </a:lnTo>
                  <a:lnTo>
                    <a:pt x="1885" y="771"/>
                  </a:lnTo>
                  <a:lnTo>
                    <a:pt x="1726" y="1028"/>
                  </a:lnTo>
                  <a:lnTo>
                    <a:pt x="1560" y="1281"/>
                  </a:lnTo>
                  <a:lnTo>
                    <a:pt x="1496" y="1368"/>
                  </a:lnTo>
                  <a:lnTo>
                    <a:pt x="1431" y="1455"/>
                  </a:lnTo>
                  <a:lnTo>
                    <a:pt x="1361" y="1536"/>
                  </a:lnTo>
                  <a:lnTo>
                    <a:pt x="1286" y="1613"/>
                  </a:lnTo>
                  <a:lnTo>
                    <a:pt x="1205" y="1685"/>
                  </a:lnTo>
                  <a:lnTo>
                    <a:pt x="1118" y="1751"/>
                  </a:lnTo>
                  <a:lnTo>
                    <a:pt x="1036" y="1803"/>
                  </a:lnTo>
                  <a:lnTo>
                    <a:pt x="951" y="1847"/>
                  </a:lnTo>
                  <a:lnTo>
                    <a:pt x="864" y="1884"/>
                  </a:lnTo>
                  <a:lnTo>
                    <a:pt x="773" y="1913"/>
                  </a:lnTo>
                  <a:lnTo>
                    <a:pt x="683" y="1936"/>
                  </a:lnTo>
                  <a:lnTo>
                    <a:pt x="586" y="1953"/>
                  </a:lnTo>
                  <a:lnTo>
                    <a:pt x="449" y="1971"/>
                  </a:lnTo>
                  <a:lnTo>
                    <a:pt x="311" y="1980"/>
                  </a:lnTo>
                  <a:lnTo>
                    <a:pt x="172" y="1986"/>
                  </a:lnTo>
                  <a:lnTo>
                    <a:pt x="33" y="1988"/>
                  </a:lnTo>
                  <a:lnTo>
                    <a:pt x="18" y="1988"/>
                  </a:lnTo>
                  <a:lnTo>
                    <a:pt x="0" y="1988"/>
                  </a:lnTo>
                  <a:lnTo>
                    <a:pt x="8" y="1969"/>
                  </a:lnTo>
                  <a:lnTo>
                    <a:pt x="14" y="1955"/>
                  </a:lnTo>
                  <a:lnTo>
                    <a:pt x="916" y="168"/>
                  </a:lnTo>
                  <a:lnTo>
                    <a:pt x="928" y="149"/>
                  </a:lnTo>
                  <a:lnTo>
                    <a:pt x="945" y="137"/>
                  </a:lnTo>
                  <a:lnTo>
                    <a:pt x="967" y="133"/>
                  </a:lnTo>
                  <a:lnTo>
                    <a:pt x="1753" y="54"/>
                  </a:lnTo>
                  <a:lnTo>
                    <a:pt x="2281" y="0"/>
                  </a:lnTo>
                  <a:lnTo>
                    <a:pt x="2297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88DFCB77-4787-41C9-BEEE-C96E24C96E8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6" y="-875"/>
              <a:ext cx="2472" cy="1029"/>
            </a:xfrm>
            <a:custGeom>
              <a:avLst/>
              <a:gdLst>
                <a:gd name="T0" fmla="*/ 2451 w 2472"/>
                <a:gd name="T1" fmla="*/ 0 h 1029"/>
                <a:gd name="T2" fmla="*/ 2472 w 2472"/>
                <a:gd name="T3" fmla="*/ 0 h 1029"/>
                <a:gd name="T4" fmla="*/ 2426 w 2472"/>
                <a:gd name="T5" fmla="*/ 94 h 1029"/>
                <a:gd name="T6" fmla="*/ 2379 w 2472"/>
                <a:gd name="T7" fmla="*/ 185 h 1029"/>
                <a:gd name="T8" fmla="*/ 1977 w 2472"/>
                <a:gd name="T9" fmla="*/ 1004 h 1029"/>
                <a:gd name="T10" fmla="*/ 1967 w 2472"/>
                <a:gd name="T11" fmla="*/ 1018 h 1029"/>
                <a:gd name="T12" fmla="*/ 1956 w 2472"/>
                <a:gd name="T13" fmla="*/ 1027 h 1029"/>
                <a:gd name="T14" fmla="*/ 1937 w 2472"/>
                <a:gd name="T15" fmla="*/ 1029 h 1029"/>
                <a:gd name="T16" fmla="*/ 23 w 2472"/>
                <a:gd name="T17" fmla="*/ 1029 h 1029"/>
                <a:gd name="T18" fmla="*/ 17 w 2472"/>
                <a:gd name="T19" fmla="*/ 1027 h 1029"/>
                <a:gd name="T20" fmla="*/ 9 w 2472"/>
                <a:gd name="T21" fmla="*/ 1027 h 1029"/>
                <a:gd name="T22" fmla="*/ 0 w 2472"/>
                <a:gd name="T23" fmla="*/ 1027 h 1029"/>
                <a:gd name="T24" fmla="*/ 48 w 2472"/>
                <a:gd name="T25" fmla="*/ 938 h 1029"/>
                <a:gd name="T26" fmla="*/ 100 w 2472"/>
                <a:gd name="T27" fmla="*/ 852 h 1029"/>
                <a:gd name="T28" fmla="*/ 152 w 2472"/>
                <a:gd name="T29" fmla="*/ 767 h 1029"/>
                <a:gd name="T30" fmla="*/ 210 w 2472"/>
                <a:gd name="T31" fmla="*/ 683 h 1029"/>
                <a:gd name="T32" fmla="*/ 270 w 2472"/>
                <a:gd name="T33" fmla="*/ 606 h 1029"/>
                <a:gd name="T34" fmla="*/ 334 w 2472"/>
                <a:gd name="T35" fmla="*/ 531 h 1029"/>
                <a:gd name="T36" fmla="*/ 404 w 2472"/>
                <a:gd name="T37" fmla="*/ 461 h 1029"/>
                <a:gd name="T38" fmla="*/ 479 w 2472"/>
                <a:gd name="T39" fmla="*/ 396 h 1029"/>
                <a:gd name="T40" fmla="*/ 560 w 2472"/>
                <a:gd name="T41" fmla="*/ 336 h 1029"/>
                <a:gd name="T42" fmla="*/ 647 w 2472"/>
                <a:gd name="T43" fmla="*/ 284 h 1029"/>
                <a:gd name="T44" fmla="*/ 744 w 2472"/>
                <a:gd name="T45" fmla="*/ 235 h 1029"/>
                <a:gd name="T46" fmla="*/ 842 w 2472"/>
                <a:gd name="T47" fmla="*/ 195 h 1029"/>
                <a:gd name="T48" fmla="*/ 941 w 2472"/>
                <a:gd name="T49" fmla="*/ 162 h 1029"/>
                <a:gd name="T50" fmla="*/ 1043 w 2472"/>
                <a:gd name="T51" fmla="*/ 133 h 1029"/>
                <a:gd name="T52" fmla="*/ 1148 w 2472"/>
                <a:gd name="T53" fmla="*/ 108 h 1029"/>
                <a:gd name="T54" fmla="*/ 1320 w 2472"/>
                <a:gd name="T55" fmla="*/ 75 h 1029"/>
                <a:gd name="T56" fmla="*/ 1492 w 2472"/>
                <a:gd name="T57" fmla="*/ 50 h 1029"/>
                <a:gd name="T58" fmla="*/ 1666 w 2472"/>
                <a:gd name="T59" fmla="*/ 32 h 1029"/>
                <a:gd name="T60" fmla="*/ 1842 w 2472"/>
                <a:gd name="T61" fmla="*/ 21 h 1029"/>
                <a:gd name="T62" fmla="*/ 2138 w 2472"/>
                <a:gd name="T63" fmla="*/ 9 h 1029"/>
                <a:gd name="T64" fmla="*/ 2433 w 2472"/>
                <a:gd name="T65" fmla="*/ 0 h 1029"/>
                <a:gd name="T66" fmla="*/ 2451 w 2472"/>
                <a:gd name="T67" fmla="*/ 0 h 10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472" h="1029">
                  <a:moveTo>
                    <a:pt x="2451" y="0"/>
                  </a:moveTo>
                  <a:lnTo>
                    <a:pt x="2472" y="0"/>
                  </a:lnTo>
                  <a:lnTo>
                    <a:pt x="2426" y="94"/>
                  </a:lnTo>
                  <a:lnTo>
                    <a:pt x="2379" y="185"/>
                  </a:lnTo>
                  <a:lnTo>
                    <a:pt x="1977" y="1004"/>
                  </a:lnTo>
                  <a:lnTo>
                    <a:pt x="1967" y="1018"/>
                  </a:lnTo>
                  <a:lnTo>
                    <a:pt x="1956" y="1027"/>
                  </a:lnTo>
                  <a:lnTo>
                    <a:pt x="1937" y="1029"/>
                  </a:lnTo>
                  <a:lnTo>
                    <a:pt x="23" y="1029"/>
                  </a:lnTo>
                  <a:lnTo>
                    <a:pt x="17" y="1027"/>
                  </a:lnTo>
                  <a:lnTo>
                    <a:pt x="9" y="1027"/>
                  </a:lnTo>
                  <a:lnTo>
                    <a:pt x="0" y="1027"/>
                  </a:lnTo>
                  <a:lnTo>
                    <a:pt x="48" y="938"/>
                  </a:lnTo>
                  <a:lnTo>
                    <a:pt x="100" y="852"/>
                  </a:lnTo>
                  <a:lnTo>
                    <a:pt x="152" y="767"/>
                  </a:lnTo>
                  <a:lnTo>
                    <a:pt x="210" y="683"/>
                  </a:lnTo>
                  <a:lnTo>
                    <a:pt x="270" y="606"/>
                  </a:lnTo>
                  <a:lnTo>
                    <a:pt x="334" y="531"/>
                  </a:lnTo>
                  <a:lnTo>
                    <a:pt x="404" y="461"/>
                  </a:lnTo>
                  <a:lnTo>
                    <a:pt x="479" y="396"/>
                  </a:lnTo>
                  <a:lnTo>
                    <a:pt x="560" y="336"/>
                  </a:lnTo>
                  <a:lnTo>
                    <a:pt x="647" y="284"/>
                  </a:lnTo>
                  <a:lnTo>
                    <a:pt x="744" y="235"/>
                  </a:lnTo>
                  <a:lnTo>
                    <a:pt x="842" y="195"/>
                  </a:lnTo>
                  <a:lnTo>
                    <a:pt x="941" y="162"/>
                  </a:lnTo>
                  <a:lnTo>
                    <a:pt x="1043" y="133"/>
                  </a:lnTo>
                  <a:lnTo>
                    <a:pt x="1148" y="108"/>
                  </a:lnTo>
                  <a:lnTo>
                    <a:pt x="1320" y="75"/>
                  </a:lnTo>
                  <a:lnTo>
                    <a:pt x="1492" y="50"/>
                  </a:lnTo>
                  <a:lnTo>
                    <a:pt x="1666" y="32"/>
                  </a:lnTo>
                  <a:lnTo>
                    <a:pt x="1842" y="21"/>
                  </a:lnTo>
                  <a:lnTo>
                    <a:pt x="2138" y="9"/>
                  </a:lnTo>
                  <a:lnTo>
                    <a:pt x="2433" y="0"/>
                  </a:lnTo>
                  <a:lnTo>
                    <a:pt x="2451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</p:grpSp>
    </p:spTree>
    <p:extLst>
      <p:ext uri="{BB962C8B-B14F-4D97-AF65-F5344CB8AC3E}">
        <p14:creationId xmlns:p14="http://schemas.microsoft.com/office/powerpoint/2010/main" val="4157622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20" r:id="rId2"/>
    <p:sldLayoutId id="2147483802" r:id="rId3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3657">
          <p15:clr>
            <a:srgbClr val="F26B43"/>
          </p15:clr>
        </p15:guide>
        <p15:guide id="4" orient="horz" pos="4192">
          <p15:clr>
            <a:srgbClr val="F26B43"/>
          </p15:clr>
        </p15:guide>
        <p15:guide id="5" pos="7297">
          <p15:clr>
            <a:srgbClr val="F26B43"/>
          </p15:clr>
        </p15:guide>
        <p15:guide id="6" pos="257">
          <p15:clr>
            <a:srgbClr val="F26B43"/>
          </p15:clr>
        </p15:guide>
        <p15:guide id="7" orient="horz" pos="1127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magine 20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334" b="22889"/>
          <a:stretch/>
        </p:blipFill>
        <p:spPr>
          <a:xfrm>
            <a:off x="-40456" y="3582172"/>
            <a:ext cx="11997465" cy="3072628"/>
          </a:xfrm>
          <a:prstGeom prst="rect">
            <a:avLst/>
          </a:prstGeom>
        </p:spPr>
      </p:pic>
      <p:sp>
        <p:nvSpPr>
          <p:cNvPr id="18" name="Rettangolo 17"/>
          <p:cNvSpPr/>
          <p:nvPr userDrawn="1"/>
        </p:nvSpPr>
        <p:spPr>
          <a:xfrm>
            <a:off x="-40456" y="3429000"/>
            <a:ext cx="12232455" cy="3429000"/>
          </a:xfrm>
          <a:prstGeom prst="rect">
            <a:avLst/>
          </a:prstGeom>
          <a:solidFill>
            <a:schemeClr val="bg1">
              <a:lumMod val="85000"/>
              <a:alpha val="6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7466584B-8BD1-48B2-BD0C-DC7DD5380BEF}"/>
              </a:ext>
            </a:extLst>
          </p:cNvPr>
          <p:cNvSpPr/>
          <p:nvPr userDrawn="1"/>
        </p:nvSpPr>
        <p:spPr>
          <a:xfrm>
            <a:off x="11719112" y="0"/>
            <a:ext cx="47288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11" name="Group 4">
            <a:extLst>
              <a:ext uri="{FF2B5EF4-FFF2-40B4-BE49-F238E27FC236}">
                <a16:creationId xmlns:a16="http://schemas.microsoft.com/office/drawing/2014/main" id="{E93527B5-7425-47AC-89C0-2B32AE601683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1787016" y="90427"/>
            <a:ext cx="346160" cy="234428"/>
            <a:chOff x="-560" y="-1287"/>
            <a:chExt cx="6379" cy="4320"/>
          </a:xfrm>
        </p:grpSpPr>
        <p:sp>
          <p:nvSpPr>
            <p:cNvPr id="12" name="AutoShape 3">
              <a:extLst>
                <a:ext uri="{FF2B5EF4-FFF2-40B4-BE49-F238E27FC236}">
                  <a16:creationId xmlns:a16="http://schemas.microsoft.com/office/drawing/2014/main" id="{85DBAE22-A53B-46F6-A1C2-9F9E40807B3C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3" name="Rectangle 5">
              <a:extLst>
                <a:ext uri="{FF2B5EF4-FFF2-40B4-BE49-F238E27FC236}">
                  <a16:creationId xmlns:a16="http://schemas.microsoft.com/office/drawing/2014/main" id="{B355A452-2788-4C68-9C15-CC51FD59A8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0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B83AE660-1A7F-4C22-9AF1-535B2E94ED4B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0" y="423"/>
              <a:ext cx="5536" cy="2610"/>
            </a:xfrm>
            <a:custGeom>
              <a:avLst/>
              <a:gdLst>
                <a:gd name="T0" fmla="*/ 5536 w 5536"/>
                <a:gd name="T1" fmla="*/ 0 h 2610"/>
                <a:gd name="T2" fmla="*/ 5470 w 5536"/>
                <a:gd name="T3" fmla="*/ 127 h 2610"/>
                <a:gd name="T4" fmla="*/ 5449 w 5536"/>
                <a:gd name="T5" fmla="*/ 139 h 2610"/>
                <a:gd name="T6" fmla="*/ 5061 w 5536"/>
                <a:gd name="T7" fmla="*/ 164 h 2610"/>
                <a:gd name="T8" fmla="*/ 4881 w 5536"/>
                <a:gd name="T9" fmla="*/ 189 h 2610"/>
                <a:gd name="T10" fmla="*/ 4722 w 5536"/>
                <a:gd name="T11" fmla="*/ 247 h 2610"/>
                <a:gd name="T12" fmla="*/ 4585 w 5536"/>
                <a:gd name="T13" fmla="*/ 336 h 2610"/>
                <a:gd name="T14" fmla="*/ 4471 w 5536"/>
                <a:gd name="T15" fmla="*/ 460 h 2610"/>
                <a:gd name="T16" fmla="*/ 4380 w 5536"/>
                <a:gd name="T17" fmla="*/ 618 h 2610"/>
                <a:gd name="T18" fmla="*/ 4338 w 5536"/>
                <a:gd name="T19" fmla="*/ 757 h 2610"/>
                <a:gd name="T20" fmla="*/ 4318 w 5536"/>
                <a:gd name="T21" fmla="*/ 902 h 2610"/>
                <a:gd name="T22" fmla="*/ 4305 w 5536"/>
                <a:gd name="T23" fmla="*/ 1107 h 2610"/>
                <a:gd name="T24" fmla="*/ 4278 w 5536"/>
                <a:gd name="T25" fmla="*/ 1312 h 2610"/>
                <a:gd name="T26" fmla="*/ 4208 w 5536"/>
                <a:gd name="T27" fmla="*/ 1538 h 2610"/>
                <a:gd name="T28" fmla="*/ 4100 w 5536"/>
                <a:gd name="T29" fmla="*/ 1768 h 2610"/>
                <a:gd name="T30" fmla="*/ 3963 w 5536"/>
                <a:gd name="T31" fmla="*/ 1971 h 2610"/>
                <a:gd name="T32" fmla="*/ 3800 w 5536"/>
                <a:gd name="T33" fmla="*/ 2146 h 2610"/>
                <a:gd name="T34" fmla="*/ 3609 w 5536"/>
                <a:gd name="T35" fmla="*/ 2293 h 2610"/>
                <a:gd name="T36" fmla="*/ 3391 w 5536"/>
                <a:gd name="T37" fmla="*/ 2413 h 2610"/>
                <a:gd name="T38" fmla="*/ 3145 w 5536"/>
                <a:gd name="T39" fmla="*/ 2504 h 2610"/>
                <a:gd name="T40" fmla="*/ 2911 w 5536"/>
                <a:gd name="T41" fmla="*/ 2552 h 2610"/>
                <a:gd name="T42" fmla="*/ 2671 w 5536"/>
                <a:gd name="T43" fmla="*/ 2585 h 2610"/>
                <a:gd name="T44" fmla="*/ 2378 w 5536"/>
                <a:gd name="T45" fmla="*/ 2608 h 2610"/>
                <a:gd name="T46" fmla="*/ 2084 w 5536"/>
                <a:gd name="T47" fmla="*/ 2608 h 2610"/>
                <a:gd name="T48" fmla="*/ 54 w 5536"/>
                <a:gd name="T49" fmla="*/ 2608 h 2610"/>
                <a:gd name="T50" fmla="*/ 0 w 5536"/>
                <a:gd name="T51" fmla="*/ 2608 h 2610"/>
                <a:gd name="T52" fmla="*/ 64 w 5536"/>
                <a:gd name="T53" fmla="*/ 2477 h 2610"/>
                <a:gd name="T54" fmla="*/ 93 w 5536"/>
                <a:gd name="T55" fmla="*/ 2436 h 2610"/>
                <a:gd name="T56" fmla="*/ 143 w 5536"/>
                <a:gd name="T57" fmla="*/ 2426 h 2610"/>
                <a:gd name="T58" fmla="*/ 1098 w 5536"/>
                <a:gd name="T59" fmla="*/ 2419 h 2610"/>
                <a:gd name="T60" fmla="*/ 1469 w 5536"/>
                <a:gd name="T61" fmla="*/ 2396 h 2610"/>
                <a:gd name="T62" fmla="*/ 1753 w 5536"/>
                <a:gd name="T63" fmla="*/ 2368 h 2610"/>
                <a:gd name="T64" fmla="*/ 1947 w 5536"/>
                <a:gd name="T65" fmla="*/ 2336 h 2610"/>
                <a:gd name="T66" fmla="*/ 2155 w 5536"/>
                <a:gd name="T67" fmla="*/ 2268 h 2610"/>
                <a:gd name="T68" fmla="*/ 2362 w 5536"/>
                <a:gd name="T69" fmla="*/ 2162 h 2610"/>
                <a:gd name="T70" fmla="*/ 2540 w 5536"/>
                <a:gd name="T71" fmla="*/ 2028 h 2610"/>
                <a:gd name="T72" fmla="*/ 2687 w 5536"/>
                <a:gd name="T73" fmla="*/ 1866 h 2610"/>
                <a:gd name="T74" fmla="*/ 2807 w 5536"/>
                <a:gd name="T75" fmla="*/ 1675 h 2610"/>
                <a:gd name="T76" fmla="*/ 2896 w 5536"/>
                <a:gd name="T77" fmla="*/ 1453 h 2610"/>
                <a:gd name="T78" fmla="*/ 3064 w 5536"/>
                <a:gd name="T79" fmla="*/ 881 h 2610"/>
                <a:gd name="T80" fmla="*/ 3108 w 5536"/>
                <a:gd name="T81" fmla="*/ 732 h 2610"/>
                <a:gd name="T82" fmla="*/ 3170 w 5536"/>
                <a:gd name="T83" fmla="*/ 591 h 2610"/>
                <a:gd name="T84" fmla="*/ 3290 w 5536"/>
                <a:gd name="T85" fmla="*/ 423 h 2610"/>
                <a:gd name="T86" fmla="*/ 3431 w 5536"/>
                <a:gd name="T87" fmla="*/ 288 h 2610"/>
                <a:gd name="T88" fmla="*/ 3595 w 5536"/>
                <a:gd name="T89" fmla="*/ 187 h 2610"/>
                <a:gd name="T90" fmla="*/ 3785 w 5536"/>
                <a:gd name="T91" fmla="*/ 122 h 2610"/>
                <a:gd name="T92" fmla="*/ 4003 w 5536"/>
                <a:gd name="T93" fmla="*/ 91 h 2610"/>
                <a:gd name="T94" fmla="*/ 4235 w 5536"/>
                <a:gd name="T95" fmla="*/ 79 h 2610"/>
                <a:gd name="T96" fmla="*/ 5498 w 5536"/>
                <a:gd name="T97" fmla="*/ 0 h 2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5536" h="2610">
                  <a:moveTo>
                    <a:pt x="5515" y="0"/>
                  </a:moveTo>
                  <a:lnTo>
                    <a:pt x="5536" y="0"/>
                  </a:lnTo>
                  <a:lnTo>
                    <a:pt x="5503" y="66"/>
                  </a:lnTo>
                  <a:lnTo>
                    <a:pt x="5470" y="127"/>
                  </a:lnTo>
                  <a:lnTo>
                    <a:pt x="5463" y="135"/>
                  </a:lnTo>
                  <a:lnTo>
                    <a:pt x="5449" y="139"/>
                  </a:lnTo>
                  <a:lnTo>
                    <a:pt x="5436" y="141"/>
                  </a:lnTo>
                  <a:lnTo>
                    <a:pt x="5061" y="164"/>
                  </a:lnTo>
                  <a:lnTo>
                    <a:pt x="4968" y="172"/>
                  </a:lnTo>
                  <a:lnTo>
                    <a:pt x="4881" y="189"/>
                  </a:lnTo>
                  <a:lnTo>
                    <a:pt x="4798" y="214"/>
                  </a:lnTo>
                  <a:lnTo>
                    <a:pt x="4722" y="247"/>
                  </a:lnTo>
                  <a:lnTo>
                    <a:pt x="4651" y="288"/>
                  </a:lnTo>
                  <a:lnTo>
                    <a:pt x="4585" y="336"/>
                  </a:lnTo>
                  <a:lnTo>
                    <a:pt x="4525" y="394"/>
                  </a:lnTo>
                  <a:lnTo>
                    <a:pt x="4471" y="460"/>
                  </a:lnTo>
                  <a:lnTo>
                    <a:pt x="4423" y="535"/>
                  </a:lnTo>
                  <a:lnTo>
                    <a:pt x="4380" y="618"/>
                  </a:lnTo>
                  <a:lnTo>
                    <a:pt x="4353" y="686"/>
                  </a:lnTo>
                  <a:lnTo>
                    <a:pt x="4338" y="757"/>
                  </a:lnTo>
                  <a:lnTo>
                    <a:pt x="4326" y="829"/>
                  </a:lnTo>
                  <a:lnTo>
                    <a:pt x="4318" y="902"/>
                  </a:lnTo>
                  <a:lnTo>
                    <a:pt x="4311" y="1004"/>
                  </a:lnTo>
                  <a:lnTo>
                    <a:pt x="4305" y="1107"/>
                  </a:lnTo>
                  <a:lnTo>
                    <a:pt x="4295" y="1209"/>
                  </a:lnTo>
                  <a:lnTo>
                    <a:pt x="4278" y="1312"/>
                  </a:lnTo>
                  <a:lnTo>
                    <a:pt x="4253" y="1412"/>
                  </a:lnTo>
                  <a:lnTo>
                    <a:pt x="4208" y="1538"/>
                  </a:lnTo>
                  <a:lnTo>
                    <a:pt x="4158" y="1656"/>
                  </a:lnTo>
                  <a:lnTo>
                    <a:pt x="4100" y="1768"/>
                  </a:lnTo>
                  <a:lnTo>
                    <a:pt x="4034" y="1872"/>
                  </a:lnTo>
                  <a:lnTo>
                    <a:pt x="3963" y="1971"/>
                  </a:lnTo>
                  <a:lnTo>
                    <a:pt x="3885" y="2061"/>
                  </a:lnTo>
                  <a:lnTo>
                    <a:pt x="3800" y="2146"/>
                  </a:lnTo>
                  <a:lnTo>
                    <a:pt x="3708" y="2224"/>
                  </a:lnTo>
                  <a:lnTo>
                    <a:pt x="3609" y="2293"/>
                  </a:lnTo>
                  <a:lnTo>
                    <a:pt x="3503" y="2357"/>
                  </a:lnTo>
                  <a:lnTo>
                    <a:pt x="3391" y="2413"/>
                  </a:lnTo>
                  <a:lnTo>
                    <a:pt x="3271" y="2461"/>
                  </a:lnTo>
                  <a:lnTo>
                    <a:pt x="3145" y="2504"/>
                  </a:lnTo>
                  <a:lnTo>
                    <a:pt x="3029" y="2533"/>
                  </a:lnTo>
                  <a:lnTo>
                    <a:pt x="2911" y="2552"/>
                  </a:lnTo>
                  <a:lnTo>
                    <a:pt x="2791" y="2569"/>
                  </a:lnTo>
                  <a:lnTo>
                    <a:pt x="2671" y="2585"/>
                  </a:lnTo>
                  <a:lnTo>
                    <a:pt x="2525" y="2602"/>
                  </a:lnTo>
                  <a:lnTo>
                    <a:pt x="2378" y="2608"/>
                  </a:lnTo>
                  <a:lnTo>
                    <a:pt x="2231" y="2610"/>
                  </a:lnTo>
                  <a:lnTo>
                    <a:pt x="2084" y="2608"/>
                  </a:lnTo>
                  <a:lnTo>
                    <a:pt x="1937" y="2608"/>
                  </a:lnTo>
                  <a:lnTo>
                    <a:pt x="54" y="2608"/>
                  </a:lnTo>
                  <a:lnTo>
                    <a:pt x="0" y="2608"/>
                  </a:lnTo>
                  <a:lnTo>
                    <a:pt x="0" y="2608"/>
                  </a:lnTo>
                  <a:lnTo>
                    <a:pt x="33" y="2540"/>
                  </a:lnTo>
                  <a:lnTo>
                    <a:pt x="64" y="2477"/>
                  </a:lnTo>
                  <a:lnTo>
                    <a:pt x="75" y="2452"/>
                  </a:lnTo>
                  <a:lnTo>
                    <a:pt x="93" y="2436"/>
                  </a:lnTo>
                  <a:lnTo>
                    <a:pt x="114" y="2428"/>
                  </a:lnTo>
                  <a:lnTo>
                    <a:pt x="143" y="2426"/>
                  </a:lnTo>
                  <a:lnTo>
                    <a:pt x="621" y="2426"/>
                  </a:lnTo>
                  <a:lnTo>
                    <a:pt x="1098" y="2419"/>
                  </a:lnTo>
                  <a:lnTo>
                    <a:pt x="1284" y="2409"/>
                  </a:lnTo>
                  <a:lnTo>
                    <a:pt x="1469" y="2396"/>
                  </a:lnTo>
                  <a:lnTo>
                    <a:pt x="1655" y="2378"/>
                  </a:lnTo>
                  <a:lnTo>
                    <a:pt x="1753" y="2368"/>
                  </a:lnTo>
                  <a:lnTo>
                    <a:pt x="1850" y="2355"/>
                  </a:lnTo>
                  <a:lnTo>
                    <a:pt x="1947" y="2336"/>
                  </a:lnTo>
                  <a:lnTo>
                    <a:pt x="2043" y="2311"/>
                  </a:lnTo>
                  <a:lnTo>
                    <a:pt x="2155" y="2268"/>
                  </a:lnTo>
                  <a:lnTo>
                    <a:pt x="2264" y="2218"/>
                  </a:lnTo>
                  <a:lnTo>
                    <a:pt x="2362" y="2162"/>
                  </a:lnTo>
                  <a:lnTo>
                    <a:pt x="2455" y="2098"/>
                  </a:lnTo>
                  <a:lnTo>
                    <a:pt x="2540" y="2028"/>
                  </a:lnTo>
                  <a:lnTo>
                    <a:pt x="2617" y="1951"/>
                  </a:lnTo>
                  <a:lnTo>
                    <a:pt x="2687" y="1866"/>
                  </a:lnTo>
                  <a:lnTo>
                    <a:pt x="2751" y="1773"/>
                  </a:lnTo>
                  <a:lnTo>
                    <a:pt x="2807" y="1675"/>
                  </a:lnTo>
                  <a:lnTo>
                    <a:pt x="2855" y="1569"/>
                  </a:lnTo>
                  <a:lnTo>
                    <a:pt x="2896" y="1453"/>
                  </a:lnTo>
                  <a:lnTo>
                    <a:pt x="2983" y="1167"/>
                  </a:lnTo>
                  <a:lnTo>
                    <a:pt x="3064" y="881"/>
                  </a:lnTo>
                  <a:lnTo>
                    <a:pt x="3085" y="805"/>
                  </a:lnTo>
                  <a:lnTo>
                    <a:pt x="3108" y="732"/>
                  </a:lnTo>
                  <a:lnTo>
                    <a:pt x="3135" y="661"/>
                  </a:lnTo>
                  <a:lnTo>
                    <a:pt x="3170" y="591"/>
                  </a:lnTo>
                  <a:lnTo>
                    <a:pt x="3226" y="502"/>
                  </a:lnTo>
                  <a:lnTo>
                    <a:pt x="3290" y="423"/>
                  </a:lnTo>
                  <a:lnTo>
                    <a:pt x="3358" y="351"/>
                  </a:lnTo>
                  <a:lnTo>
                    <a:pt x="3431" y="288"/>
                  </a:lnTo>
                  <a:lnTo>
                    <a:pt x="3510" y="234"/>
                  </a:lnTo>
                  <a:lnTo>
                    <a:pt x="3595" y="187"/>
                  </a:lnTo>
                  <a:lnTo>
                    <a:pt x="3688" y="151"/>
                  </a:lnTo>
                  <a:lnTo>
                    <a:pt x="3785" y="122"/>
                  </a:lnTo>
                  <a:lnTo>
                    <a:pt x="3887" y="102"/>
                  </a:lnTo>
                  <a:lnTo>
                    <a:pt x="4003" y="91"/>
                  </a:lnTo>
                  <a:lnTo>
                    <a:pt x="4119" y="85"/>
                  </a:lnTo>
                  <a:lnTo>
                    <a:pt x="4235" y="79"/>
                  </a:lnTo>
                  <a:lnTo>
                    <a:pt x="4923" y="35"/>
                  </a:lnTo>
                  <a:lnTo>
                    <a:pt x="5498" y="0"/>
                  </a:lnTo>
                  <a:lnTo>
                    <a:pt x="5515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0BE6F8E9-24BA-47B8-9CCD-E18AD0A43490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" y="-1283"/>
              <a:ext cx="4960" cy="1437"/>
            </a:xfrm>
            <a:custGeom>
              <a:avLst/>
              <a:gdLst>
                <a:gd name="T0" fmla="*/ 4896 w 4960"/>
                <a:gd name="T1" fmla="*/ 0 h 1437"/>
                <a:gd name="T2" fmla="*/ 4960 w 4960"/>
                <a:gd name="T3" fmla="*/ 0 h 1437"/>
                <a:gd name="T4" fmla="*/ 4935 w 4960"/>
                <a:gd name="T5" fmla="*/ 46 h 1437"/>
                <a:gd name="T6" fmla="*/ 4912 w 4960"/>
                <a:gd name="T7" fmla="*/ 89 h 1437"/>
                <a:gd name="T8" fmla="*/ 4892 w 4960"/>
                <a:gd name="T9" fmla="*/ 131 h 1437"/>
                <a:gd name="T10" fmla="*/ 4879 w 4960"/>
                <a:gd name="T11" fmla="*/ 162 h 1437"/>
                <a:gd name="T12" fmla="*/ 4860 w 4960"/>
                <a:gd name="T13" fmla="*/ 181 h 1437"/>
                <a:gd name="T14" fmla="*/ 4838 w 4960"/>
                <a:gd name="T15" fmla="*/ 195 h 1437"/>
                <a:gd name="T16" fmla="*/ 4809 w 4960"/>
                <a:gd name="T17" fmla="*/ 201 h 1437"/>
                <a:gd name="T18" fmla="*/ 4776 w 4960"/>
                <a:gd name="T19" fmla="*/ 203 h 1437"/>
                <a:gd name="T20" fmla="*/ 4287 w 4960"/>
                <a:gd name="T21" fmla="*/ 201 h 1437"/>
                <a:gd name="T22" fmla="*/ 3798 w 4960"/>
                <a:gd name="T23" fmla="*/ 203 h 1437"/>
                <a:gd name="T24" fmla="*/ 3590 w 4960"/>
                <a:gd name="T25" fmla="*/ 207 h 1437"/>
                <a:gd name="T26" fmla="*/ 3381 w 4960"/>
                <a:gd name="T27" fmla="*/ 216 h 1437"/>
                <a:gd name="T28" fmla="*/ 3172 w 4960"/>
                <a:gd name="T29" fmla="*/ 234 h 1437"/>
                <a:gd name="T30" fmla="*/ 2965 w 4960"/>
                <a:gd name="T31" fmla="*/ 261 h 1437"/>
                <a:gd name="T32" fmla="*/ 2826 w 4960"/>
                <a:gd name="T33" fmla="*/ 284 h 1437"/>
                <a:gd name="T34" fmla="*/ 2689 w 4960"/>
                <a:gd name="T35" fmla="*/ 313 h 1437"/>
                <a:gd name="T36" fmla="*/ 2554 w 4960"/>
                <a:gd name="T37" fmla="*/ 350 h 1437"/>
                <a:gd name="T38" fmla="*/ 2420 w 4960"/>
                <a:gd name="T39" fmla="*/ 394 h 1437"/>
                <a:gd name="T40" fmla="*/ 2289 w 4960"/>
                <a:gd name="T41" fmla="*/ 446 h 1437"/>
                <a:gd name="T42" fmla="*/ 2161 w 4960"/>
                <a:gd name="T43" fmla="*/ 508 h 1437"/>
                <a:gd name="T44" fmla="*/ 2047 w 4960"/>
                <a:gd name="T45" fmla="*/ 576 h 1437"/>
                <a:gd name="T46" fmla="*/ 1941 w 4960"/>
                <a:gd name="T47" fmla="*/ 651 h 1437"/>
                <a:gd name="T48" fmla="*/ 1840 w 4960"/>
                <a:gd name="T49" fmla="*/ 734 h 1437"/>
                <a:gd name="T50" fmla="*/ 1746 w 4960"/>
                <a:gd name="T51" fmla="*/ 823 h 1437"/>
                <a:gd name="T52" fmla="*/ 1660 w 4960"/>
                <a:gd name="T53" fmla="*/ 921 h 1437"/>
                <a:gd name="T54" fmla="*/ 1579 w 4960"/>
                <a:gd name="T55" fmla="*/ 1026 h 1437"/>
                <a:gd name="T56" fmla="*/ 1496 w 4960"/>
                <a:gd name="T57" fmla="*/ 1151 h 1437"/>
                <a:gd name="T58" fmla="*/ 1417 w 4960"/>
                <a:gd name="T59" fmla="*/ 1281 h 1437"/>
                <a:gd name="T60" fmla="*/ 1338 w 4960"/>
                <a:gd name="T61" fmla="*/ 1410 h 1437"/>
                <a:gd name="T62" fmla="*/ 1326 w 4960"/>
                <a:gd name="T63" fmla="*/ 1426 h 1437"/>
                <a:gd name="T64" fmla="*/ 1313 w 4960"/>
                <a:gd name="T65" fmla="*/ 1433 h 1437"/>
                <a:gd name="T66" fmla="*/ 1295 w 4960"/>
                <a:gd name="T67" fmla="*/ 1437 h 1437"/>
                <a:gd name="T68" fmla="*/ 37 w 4960"/>
                <a:gd name="T69" fmla="*/ 1437 h 1437"/>
                <a:gd name="T70" fmla="*/ 21 w 4960"/>
                <a:gd name="T71" fmla="*/ 1435 h 1437"/>
                <a:gd name="T72" fmla="*/ 0 w 4960"/>
                <a:gd name="T73" fmla="*/ 1435 h 1437"/>
                <a:gd name="T74" fmla="*/ 64 w 4960"/>
                <a:gd name="T75" fmla="*/ 1310 h 1437"/>
                <a:gd name="T76" fmla="*/ 126 w 4960"/>
                <a:gd name="T77" fmla="*/ 1186 h 1437"/>
                <a:gd name="T78" fmla="*/ 186 w 4960"/>
                <a:gd name="T79" fmla="*/ 1061 h 1437"/>
                <a:gd name="T80" fmla="*/ 247 w 4960"/>
                <a:gd name="T81" fmla="*/ 937 h 1437"/>
                <a:gd name="T82" fmla="*/ 315 w 4960"/>
                <a:gd name="T83" fmla="*/ 817 h 1437"/>
                <a:gd name="T84" fmla="*/ 389 w 4960"/>
                <a:gd name="T85" fmla="*/ 701 h 1437"/>
                <a:gd name="T86" fmla="*/ 458 w 4960"/>
                <a:gd name="T87" fmla="*/ 607 h 1437"/>
                <a:gd name="T88" fmla="*/ 533 w 4960"/>
                <a:gd name="T89" fmla="*/ 520 h 1437"/>
                <a:gd name="T90" fmla="*/ 615 w 4960"/>
                <a:gd name="T91" fmla="*/ 440 h 1437"/>
                <a:gd name="T92" fmla="*/ 700 w 4960"/>
                <a:gd name="T93" fmla="*/ 367 h 1437"/>
                <a:gd name="T94" fmla="*/ 791 w 4960"/>
                <a:gd name="T95" fmla="*/ 301 h 1437"/>
                <a:gd name="T96" fmla="*/ 887 w 4960"/>
                <a:gd name="T97" fmla="*/ 243 h 1437"/>
                <a:gd name="T98" fmla="*/ 990 w 4960"/>
                <a:gd name="T99" fmla="*/ 191 h 1437"/>
                <a:gd name="T100" fmla="*/ 1096 w 4960"/>
                <a:gd name="T101" fmla="*/ 147 h 1437"/>
                <a:gd name="T102" fmla="*/ 1206 w 4960"/>
                <a:gd name="T103" fmla="*/ 108 h 1437"/>
                <a:gd name="T104" fmla="*/ 1351 w 4960"/>
                <a:gd name="T105" fmla="*/ 69 h 1437"/>
                <a:gd name="T106" fmla="*/ 1496 w 4960"/>
                <a:gd name="T107" fmla="*/ 40 h 1437"/>
                <a:gd name="T108" fmla="*/ 1645 w 4960"/>
                <a:gd name="T109" fmla="*/ 21 h 1437"/>
                <a:gd name="T110" fmla="*/ 1794 w 4960"/>
                <a:gd name="T111" fmla="*/ 10 h 1437"/>
                <a:gd name="T112" fmla="*/ 1954 w 4960"/>
                <a:gd name="T113" fmla="*/ 4 h 1437"/>
                <a:gd name="T114" fmla="*/ 2117 w 4960"/>
                <a:gd name="T115" fmla="*/ 2 h 1437"/>
                <a:gd name="T116" fmla="*/ 4896 w 4960"/>
                <a:gd name="T117" fmla="*/ 0 h 1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60" h="1437">
                  <a:moveTo>
                    <a:pt x="4896" y="0"/>
                  </a:moveTo>
                  <a:lnTo>
                    <a:pt x="4960" y="0"/>
                  </a:lnTo>
                  <a:lnTo>
                    <a:pt x="4935" y="46"/>
                  </a:lnTo>
                  <a:lnTo>
                    <a:pt x="4912" y="89"/>
                  </a:lnTo>
                  <a:lnTo>
                    <a:pt x="4892" y="131"/>
                  </a:lnTo>
                  <a:lnTo>
                    <a:pt x="4879" y="162"/>
                  </a:lnTo>
                  <a:lnTo>
                    <a:pt x="4860" y="181"/>
                  </a:lnTo>
                  <a:lnTo>
                    <a:pt x="4838" y="195"/>
                  </a:lnTo>
                  <a:lnTo>
                    <a:pt x="4809" y="201"/>
                  </a:lnTo>
                  <a:lnTo>
                    <a:pt x="4776" y="203"/>
                  </a:lnTo>
                  <a:lnTo>
                    <a:pt x="4287" y="201"/>
                  </a:lnTo>
                  <a:lnTo>
                    <a:pt x="3798" y="203"/>
                  </a:lnTo>
                  <a:lnTo>
                    <a:pt x="3590" y="207"/>
                  </a:lnTo>
                  <a:lnTo>
                    <a:pt x="3381" y="216"/>
                  </a:lnTo>
                  <a:lnTo>
                    <a:pt x="3172" y="234"/>
                  </a:lnTo>
                  <a:lnTo>
                    <a:pt x="2965" y="261"/>
                  </a:lnTo>
                  <a:lnTo>
                    <a:pt x="2826" y="284"/>
                  </a:lnTo>
                  <a:lnTo>
                    <a:pt x="2689" y="313"/>
                  </a:lnTo>
                  <a:lnTo>
                    <a:pt x="2554" y="350"/>
                  </a:lnTo>
                  <a:lnTo>
                    <a:pt x="2420" y="394"/>
                  </a:lnTo>
                  <a:lnTo>
                    <a:pt x="2289" y="446"/>
                  </a:lnTo>
                  <a:lnTo>
                    <a:pt x="2161" y="508"/>
                  </a:lnTo>
                  <a:lnTo>
                    <a:pt x="2047" y="576"/>
                  </a:lnTo>
                  <a:lnTo>
                    <a:pt x="1941" y="651"/>
                  </a:lnTo>
                  <a:lnTo>
                    <a:pt x="1840" y="734"/>
                  </a:lnTo>
                  <a:lnTo>
                    <a:pt x="1746" y="823"/>
                  </a:lnTo>
                  <a:lnTo>
                    <a:pt x="1660" y="921"/>
                  </a:lnTo>
                  <a:lnTo>
                    <a:pt x="1579" y="1026"/>
                  </a:lnTo>
                  <a:lnTo>
                    <a:pt x="1496" y="1151"/>
                  </a:lnTo>
                  <a:lnTo>
                    <a:pt x="1417" y="1281"/>
                  </a:lnTo>
                  <a:lnTo>
                    <a:pt x="1338" y="1410"/>
                  </a:lnTo>
                  <a:lnTo>
                    <a:pt x="1326" y="1426"/>
                  </a:lnTo>
                  <a:lnTo>
                    <a:pt x="1313" y="1433"/>
                  </a:lnTo>
                  <a:lnTo>
                    <a:pt x="1295" y="1437"/>
                  </a:lnTo>
                  <a:lnTo>
                    <a:pt x="37" y="1437"/>
                  </a:lnTo>
                  <a:lnTo>
                    <a:pt x="21" y="1435"/>
                  </a:lnTo>
                  <a:lnTo>
                    <a:pt x="0" y="1435"/>
                  </a:lnTo>
                  <a:lnTo>
                    <a:pt x="64" y="1310"/>
                  </a:lnTo>
                  <a:lnTo>
                    <a:pt x="126" y="1186"/>
                  </a:lnTo>
                  <a:lnTo>
                    <a:pt x="186" y="1061"/>
                  </a:lnTo>
                  <a:lnTo>
                    <a:pt x="247" y="937"/>
                  </a:lnTo>
                  <a:lnTo>
                    <a:pt x="315" y="817"/>
                  </a:lnTo>
                  <a:lnTo>
                    <a:pt x="389" y="701"/>
                  </a:lnTo>
                  <a:lnTo>
                    <a:pt x="458" y="607"/>
                  </a:lnTo>
                  <a:lnTo>
                    <a:pt x="533" y="520"/>
                  </a:lnTo>
                  <a:lnTo>
                    <a:pt x="615" y="440"/>
                  </a:lnTo>
                  <a:lnTo>
                    <a:pt x="700" y="367"/>
                  </a:lnTo>
                  <a:lnTo>
                    <a:pt x="791" y="301"/>
                  </a:lnTo>
                  <a:lnTo>
                    <a:pt x="887" y="243"/>
                  </a:lnTo>
                  <a:lnTo>
                    <a:pt x="990" y="191"/>
                  </a:lnTo>
                  <a:lnTo>
                    <a:pt x="1096" y="147"/>
                  </a:lnTo>
                  <a:lnTo>
                    <a:pt x="1206" y="108"/>
                  </a:lnTo>
                  <a:lnTo>
                    <a:pt x="1351" y="69"/>
                  </a:lnTo>
                  <a:lnTo>
                    <a:pt x="1496" y="40"/>
                  </a:lnTo>
                  <a:lnTo>
                    <a:pt x="1645" y="21"/>
                  </a:lnTo>
                  <a:lnTo>
                    <a:pt x="1794" y="10"/>
                  </a:lnTo>
                  <a:lnTo>
                    <a:pt x="1954" y="4"/>
                  </a:lnTo>
                  <a:lnTo>
                    <a:pt x="2117" y="2"/>
                  </a:lnTo>
                  <a:lnTo>
                    <a:pt x="4896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61144228-6360-4B55-95F5-F9B22AED9A89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5" y="643"/>
              <a:ext cx="2316" cy="1988"/>
            </a:xfrm>
            <a:custGeom>
              <a:avLst/>
              <a:gdLst>
                <a:gd name="T0" fmla="*/ 2297 w 2316"/>
                <a:gd name="T1" fmla="*/ 0 h 1988"/>
                <a:gd name="T2" fmla="*/ 2316 w 2316"/>
                <a:gd name="T3" fmla="*/ 0 h 1988"/>
                <a:gd name="T4" fmla="*/ 2250 w 2316"/>
                <a:gd name="T5" fmla="*/ 124 h 1988"/>
                <a:gd name="T6" fmla="*/ 2185 w 2316"/>
                <a:gd name="T7" fmla="*/ 245 h 1988"/>
                <a:gd name="T8" fmla="*/ 2038 w 2316"/>
                <a:gd name="T9" fmla="*/ 510 h 1988"/>
                <a:gd name="T10" fmla="*/ 1885 w 2316"/>
                <a:gd name="T11" fmla="*/ 771 h 1988"/>
                <a:gd name="T12" fmla="*/ 1726 w 2316"/>
                <a:gd name="T13" fmla="*/ 1028 h 1988"/>
                <a:gd name="T14" fmla="*/ 1560 w 2316"/>
                <a:gd name="T15" fmla="*/ 1281 h 1988"/>
                <a:gd name="T16" fmla="*/ 1496 w 2316"/>
                <a:gd name="T17" fmla="*/ 1368 h 1988"/>
                <a:gd name="T18" fmla="*/ 1431 w 2316"/>
                <a:gd name="T19" fmla="*/ 1455 h 1988"/>
                <a:gd name="T20" fmla="*/ 1361 w 2316"/>
                <a:gd name="T21" fmla="*/ 1536 h 1988"/>
                <a:gd name="T22" fmla="*/ 1286 w 2316"/>
                <a:gd name="T23" fmla="*/ 1613 h 1988"/>
                <a:gd name="T24" fmla="*/ 1205 w 2316"/>
                <a:gd name="T25" fmla="*/ 1685 h 1988"/>
                <a:gd name="T26" fmla="*/ 1118 w 2316"/>
                <a:gd name="T27" fmla="*/ 1751 h 1988"/>
                <a:gd name="T28" fmla="*/ 1036 w 2316"/>
                <a:gd name="T29" fmla="*/ 1803 h 1988"/>
                <a:gd name="T30" fmla="*/ 951 w 2316"/>
                <a:gd name="T31" fmla="*/ 1847 h 1988"/>
                <a:gd name="T32" fmla="*/ 864 w 2316"/>
                <a:gd name="T33" fmla="*/ 1884 h 1988"/>
                <a:gd name="T34" fmla="*/ 773 w 2316"/>
                <a:gd name="T35" fmla="*/ 1913 h 1988"/>
                <a:gd name="T36" fmla="*/ 683 w 2316"/>
                <a:gd name="T37" fmla="*/ 1936 h 1988"/>
                <a:gd name="T38" fmla="*/ 586 w 2316"/>
                <a:gd name="T39" fmla="*/ 1953 h 1988"/>
                <a:gd name="T40" fmla="*/ 449 w 2316"/>
                <a:gd name="T41" fmla="*/ 1971 h 1988"/>
                <a:gd name="T42" fmla="*/ 311 w 2316"/>
                <a:gd name="T43" fmla="*/ 1980 h 1988"/>
                <a:gd name="T44" fmla="*/ 172 w 2316"/>
                <a:gd name="T45" fmla="*/ 1986 h 1988"/>
                <a:gd name="T46" fmla="*/ 33 w 2316"/>
                <a:gd name="T47" fmla="*/ 1988 h 1988"/>
                <a:gd name="T48" fmla="*/ 18 w 2316"/>
                <a:gd name="T49" fmla="*/ 1988 h 1988"/>
                <a:gd name="T50" fmla="*/ 0 w 2316"/>
                <a:gd name="T51" fmla="*/ 1988 h 1988"/>
                <a:gd name="T52" fmla="*/ 8 w 2316"/>
                <a:gd name="T53" fmla="*/ 1969 h 1988"/>
                <a:gd name="T54" fmla="*/ 14 w 2316"/>
                <a:gd name="T55" fmla="*/ 1955 h 1988"/>
                <a:gd name="T56" fmla="*/ 916 w 2316"/>
                <a:gd name="T57" fmla="*/ 168 h 1988"/>
                <a:gd name="T58" fmla="*/ 928 w 2316"/>
                <a:gd name="T59" fmla="*/ 149 h 1988"/>
                <a:gd name="T60" fmla="*/ 945 w 2316"/>
                <a:gd name="T61" fmla="*/ 137 h 1988"/>
                <a:gd name="T62" fmla="*/ 967 w 2316"/>
                <a:gd name="T63" fmla="*/ 133 h 1988"/>
                <a:gd name="T64" fmla="*/ 1753 w 2316"/>
                <a:gd name="T65" fmla="*/ 54 h 1988"/>
                <a:gd name="T66" fmla="*/ 2281 w 2316"/>
                <a:gd name="T67" fmla="*/ 0 h 1988"/>
                <a:gd name="T68" fmla="*/ 2297 w 2316"/>
                <a:gd name="T69" fmla="*/ 0 h 19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316" h="1988">
                  <a:moveTo>
                    <a:pt x="2297" y="0"/>
                  </a:moveTo>
                  <a:lnTo>
                    <a:pt x="2316" y="0"/>
                  </a:lnTo>
                  <a:lnTo>
                    <a:pt x="2250" y="124"/>
                  </a:lnTo>
                  <a:lnTo>
                    <a:pt x="2185" y="245"/>
                  </a:lnTo>
                  <a:lnTo>
                    <a:pt x="2038" y="510"/>
                  </a:lnTo>
                  <a:lnTo>
                    <a:pt x="1885" y="771"/>
                  </a:lnTo>
                  <a:lnTo>
                    <a:pt x="1726" y="1028"/>
                  </a:lnTo>
                  <a:lnTo>
                    <a:pt x="1560" y="1281"/>
                  </a:lnTo>
                  <a:lnTo>
                    <a:pt x="1496" y="1368"/>
                  </a:lnTo>
                  <a:lnTo>
                    <a:pt x="1431" y="1455"/>
                  </a:lnTo>
                  <a:lnTo>
                    <a:pt x="1361" y="1536"/>
                  </a:lnTo>
                  <a:lnTo>
                    <a:pt x="1286" y="1613"/>
                  </a:lnTo>
                  <a:lnTo>
                    <a:pt x="1205" y="1685"/>
                  </a:lnTo>
                  <a:lnTo>
                    <a:pt x="1118" y="1751"/>
                  </a:lnTo>
                  <a:lnTo>
                    <a:pt x="1036" y="1803"/>
                  </a:lnTo>
                  <a:lnTo>
                    <a:pt x="951" y="1847"/>
                  </a:lnTo>
                  <a:lnTo>
                    <a:pt x="864" y="1884"/>
                  </a:lnTo>
                  <a:lnTo>
                    <a:pt x="773" y="1913"/>
                  </a:lnTo>
                  <a:lnTo>
                    <a:pt x="683" y="1936"/>
                  </a:lnTo>
                  <a:lnTo>
                    <a:pt x="586" y="1953"/>
                  </a:lnTo>
                  <a:lnTo>
                    <a:pt x="449" y="1971"/>
                  </a:lnTo>
                  <a:lnTo>
                    <a:pt x="311" y="1980"/>
                  </a:lnTo>
                  <a:lnTo>
                    <a:pt x="172" y="1986"/>
                  </a:lnTo>
                  <a:lnTo>
                    <a:pt x="33" y="1988"/>
                  </a:lnTo>
                  <a:lnTo>
                    <a:pt x="18" y="1988"/>
                  </a:lnTo>
                  <a:lnTo>
                    <a:pt x="0" y="1988"/>
                  </a:lnTo>
                  <a:lnTo>
                    <a:pt x="8" y="1969"/>
                  </a:lnTo>
                  <a:lnTo>
                    <a:pt x="14" y="1955"/>
                  </a:lnTo>
                  <a:lnTo>
                    <a:pt x="916" y="168"/>
                  </a:lnTo>
                  <a:lnTo>
                    <a:pt x="928" y="149"/>
                  </a:lnTo>
                  <a:lnTo>
                    <a:pt x="945" y="137"/>
                  </a:lnTo>
                  <a:lnTo>
                    <a:pt x="967" y="133"/>
                  </a:lnTo>
                  <a:lnTo>
                    <a:pt x="1753" y="54"/>
                  </a:lnTo>
                  <a:lnTo>
                    <a:pt x="2281" y="0"/>
                  </a:lnTo>
                  <a:lnTo>
                    <a:pt x="2297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88DFCB77-4787-41C9-BEEE-C96E24C96E8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6" y="-875"/>
              <a:ext cx="2472" cy="1029"/>
            </a:xfrm>
            <a:custGeom>
              <a:avLst/>
              <a:gdLst>
                <a:gd name="T0" fmla="*/ 2451 w 2472"/>
                <a:gd name="T1" fmla="*/ 0 h 1029"/>
                <a:gd name="T2" fmla="*/ 2472 w 2472"/>
                <a:gd name="T3" fmla="*/ 0 h 1029"/>
                <a:gd name="T4" fmla="*/ 2426 w 2472"/>
                <a:gd name="T5" fmla="*/ 94 h 1029"/>
                <a:gd name="T6" fmla="*/ 2379 w 2472"/>
                <a:gd name="T7" fmla="*/ 185 h 1029"/>
                <a:gd name="T8" fmla="*/ 1977 w 2472"/>
                <a:gd name="T9" fmla="*/ 1004 h 1029"/>
                <a:gd name="T10" fmla="*/ 1967 w 2472"/>
                <a:gd name="T11" fmla="*/ 1018 h 1029"/>
                <a:gd name="T12" fmla="*/ 1956 w 2472"/>
                <a:gd name="T13" fmla="*/ 1027 h 1029"/>
                <a:gd name="T14" fmla="*/ 1937 w 2472"/>
                <a:gd name="T15" fmla="*/ 1029 h 1029"/>
                <a:gd name="T16" fmla="*/ 23 w 2472"/>
                <a:gd name="T17" fmla="*/ 1029 h 1029"/>
                <a:gd name="T18" fmla="*/ 17 w 2472"/>
                <a:gd name="T19" fmla="*/ 1027 h 1029"/>
                <a:gd name="T20" fmla="*/ 9 w 2472"/>
                <a:gd name="T21" fmla="*/ 1027 h 1029"/>
                <a:gd name="T22" fmla="*/ 0 w 2472"/>
                <a:gd name="T23" fmla="*/ 1027 h 1029"/>
                <a:gd name="T24" fmla="*/ 48 w 2472"/>
                <a:gd name="T25" fmla="*/ 938 h 1029"/>
                <a:gd name="T26" fmla="*/ 100 w 2472"/>
                <a:gd name="T27" fmla="*/ 852 h 1029"/>
                <a:gd name="T28" fmla="*/ 152 w 2472"/>
                <a:gd name="T29" fmla="*/ 767 h 1029"/>
                <a:gd name="T30" fmla="*/ 210 w 2472"/>
                <a:gd name="T31" fmla="*/ 683 h 1029"/>
                <a:gd name="T32" fmla="*/ 270 w 2472"/>
                <a:gd name="T33" fmla="*/ 606 h 1029"/>
                <a:gd name="T34" fmla="*/ 334 w 2472"/>
                <a:gd name="T35" fmla="*/ 531 h 1029"/>
                <a:gd name="T36" fmla="*/ 404 w 2472"/>
                <a:gd name="T37" fmla="*/ 461 h 1029"/>
                <a:gd name="T38" fmla="*/ 479 w 2472"/>
                <a:gd name="T39" fmla="*/ 396 h 1029"/>
                <a:gd name="T40" fmla="*/ 560 w 2472"/>
                <a:gd name="T41" fmla="*/ 336 h 1029"/>
                <a:gd name="T42" fmla="*/ 647 w 2472"/>
                <a:gd name="T43" fmla="*/ 284 h 1029"/>
                <a:gd name="T44" fmla="*/ 744 w 2472"/>
                <a:gd name="T45" fmla="*/ 235 h 1029"/>
                <a:gd name="T46" fmla="*/ 842 w 2472"/>
                <a:gd name="T47" fmla="*/ 195 h 1029"/>
                <a:gd name="T48" fmla="*/ 941 w 2472"/>
                <a:gd name="T49" fmla="*/ 162 h 1029"/>
                <a:gd name="T50" fmla="*/ 1043 w 2472"/>
                <a:gd name="T51" fmla="*/ 133 h 1029"/>
                <a:gd name="T52" fmla="*/ 1148 w 2472"/>
                <a:gd name="T53" fmla="*/ 108 h 1029"/>
                <a:gd name="T54" fmla="*/ 1320 w 2472"/>
                <a:gd name="T55" fmla="*/ 75 h 1029"/>
                <a:gd name="T56" fmla="*/ 1492 w 2472"/>
                <a:gd name="T57" fmla="*/ 50 h 1029"/>
                <a:gd name="T58" fmla="*/ 1666 w 2472"/>
                <a:gd name="T59" fmla="*/ 32 h 1029"/>
                <a:gd name="T60" fmla="*/ 1842 w 2472"/>
                <a:gd name="T61" fmla="*/ 21 h 1029"/>
                <a:gd name="T62" fmla="*/ 2138 w 2472"/>
                <a:gd name="T63" fmla="*/ 9 h 1029"/>
                <a:gd name="T64" fmla="*/ 2433 w 2472"/>
                <a:gd name="T65" fmla="*/ 0 h 1029"/>
                <a:gd name="T66" fmla="*/ 2451 w 2472"/>
                <a:gd name="T67" fmla="*/ 0 h 10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472" h="1029">
                  <a:moveTo>
                    <a:pt x="2451" y="0"/>
                  </a:moveTo>
                  <a:lnTo>
                    <a:pt x="2472" y="0"/>
                  </a:lnTo>
                  <a:lnTo>
                    <a:pt x="2426" y="94"/>
                  </a:lnTo>
                  <a:lnTo>
                    <a:pt x="2379" y="185"/>
                  </a:lnTo>
                  <a:lnTo>
                    <a:pt x="1977" y="1004"/>
                  </a:lnTo>
                  <a:lnTo>
                    <a:pt x="1967" y="1018"/>
                  </a:lnTo>
                  <a:lnTo>
                    <a:pt x="1956" y="1027"/>
                  </a:lnTo>
                  <a:lnTo>
                    <a:pt x="1937" y="1029"/>
                  </a:lnTo>
                  <a:lnTo>
                    <a:pt x="23" y="1029"/>
                  </a:lnTo>
                  <a:lnTo>
                    <a:pt x="17" y="1027"/>
                  </a:lnTo>
                  <a:lnTo>
                    <a:pt x="9" y="1027"/>
                  </a:lnTo>
                  <a:lnTo>
                    <a:pt x="0" y="1027"/>
                  </a:lnTo>
                  <a:lnTo>
                    <a:pt x="48" y="938"/>
                  </a:lnTo>
                  <a:lnTo>
                    <a:pt x="100" y="852"/>
                  </a:lnTo>
                  <a:lnTo>
                    <a:pt x="152" y="767"/>
                  </a:lnTo>
                  <a:lnTo>
                    <a:pt x="210" y="683"/>
                  </a:lnTo>
                  <a:lnTo>
                    <a:pt x="270" y="606"/>
                  </a:lnTo>
                  <a:lnTo>
                    <a:pt x="334" y="531"/>
                  </a:lnTo>
                  <a:lnTo>
                    <a:pt x="404" y="461"/>
                  </a:lnTo>
                  <a:lnTo>
                    <a:pt x="479" y="396"/>
                  </a:lnTo>
                  <a:lnTo>
                    <a:pt x="560" y="336"/>
                  </a:lnTo>
                  <a:lnTo>
                    <a:pt x="647" y="284"/>
                  </a:lnTo>
                  <a:lnTo>
                    <a:pt x="744" y="235"/>
                  </a:lnTo>
                  <a:lnTo>
                    <a:pt x="842" y="195"/>
                  </a:lnTo>
                  <a:lnTo>
                    <a:pt x="941" y="162"/>
                  </a:lnTo>
                  <a:lnTo>
                    <a:pt x="1043" y="133"/>
                  </a:lnTo>
                  <a:lnTo>
                    <a:pt x="1148" y="108"/>
                  </a:lnTo>
                  <a:lnTo>
                    <a:pt x="1320" y="75"/>
                  </a:lnTo>
                  <a:lnTo>
                    <a:pt x="1492" y="50"/>
                  </a:lnTo>
                  <a:lnTo>
                    <a:pt x="1666" y="32"/>
                  </a:lnTo>
                  <a:lnTo>
                    <a:pt x="1842" y="21"/>
                  </a:lnTo>
                  <a:lnTo>
                    <a:pt x="2138" y="9"/>
                  </a:lnTo>
                  <a:lnTo>
                    <a:pt x="2433" y="0"/>
                  </a:lnTo>
                  <a:lnTo>
                    <a:pt x="2451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</p:grpSp>
      <p:sp>
        <p:nvSpPr>
          <p:cNvPr id="19" name="Segnaposto numero diapositiva 5">
            <a:extLst>
              <a:ext uri="{FF2B5EF4-FFF2-40B4-BE49-F238E27FC236}">
                <a16:creationId xmlns:a16="http://schemas.microsoft.com/office/drawing/2014/main" id="{79A77BD1-CC86-49F8-A7FD-E0EB30E9AA60}"/>
              </a:ext>
            </a:extLst>
          </p:cNvPr>
          <p:cNvSpPr txBox="1">
            <a:spLocks/>
          </p:cNvSpPr>
          <p:nvPr userDrawn="1"/>
        </p:nvSpPr>
        <p:spPr>
          <a:xfrm>
            <a:off x="11718170" y="6495906"/>
            <a:ext cx="472888" cy="231173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>
            <a:defPPr>
              <a:defRPr lang="en-US"/>
            </a:defPPr>
            <a:lvl1pPr marL="0" algn="ctr" defTabSz="914400" rtl="0" eaLnBrk="1" latinLnBrk="0" hangingPunct="1">
              <a:defRPr lang="en-GB" sz="1000" b="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219170"/>
            <a:fld id="{B9D7DBFB-DCE9-42BC-A361-A0671D12ADFC}" type="slidenum">
              <a:rPr lang="it-IT" smtClean="0"/>
              <a:pPr defTabSz="121917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16851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3657">
          <p15:clr>
            <a:srgbClr val="F26B43"/>
          </p15:clr>
        </p15:guide>
        <p15:guide id="4" orient="horz" pos="4192">
          <p15:clr>
            <a:srgbClr val="F26B43"/>
          </p15:clr>
        </p15:guide>
        <p15:guide id="5" pos="7297">
          <p15:clr>
            <a:srgbClr val="F26B43"/>
          </p15:clr>
        </p15:guide>
        <p15:guide id="6" pos="257">
          <p15:clr>
            <a:srgbClr val="F26B43"/>
          </p15:clr>
        </p15:guide>
        <p15:guide id="7" orient="horz" pos="112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tangolo 9">
            <a:extLst>
              <a:ext uri="{FF2B5EF4-FFF2-40B4-BE49-F238E27FC236}">
                <a16:creationId xmlns:a16="http://schemas.microsoft.com/office/drawing/2014/main" id="{7466584B-8BD1-48B2-BD0C-DC7DD5380BEF}"/>
              </a:ext>
            </a:extLst>
          </p:cNvPr>
          <p:cNvSpPr/>
          <p:nvPr userDrawn="1"/>
        </p:nvSpPr>
        <p:spPr>
          <a:xfrm>
            <a:off x="11719112" y="0"/>
            <a:ext cx="47288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11" name="Group 4">
            <a:extLst>
              <a:ext uri="{FF2B5EF4-FFF2-40B4-BE49-F238E27FC236}">
                <a16:creationId xmlns:a16="http://schemas.microsoft.com/office/drawing/2014/main" id="{E93527B5-7425-47AC-89C0-2B32AE601683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1787016" y="90427"/>
            <a:ext cx="346160" cy="234428"/>
            <a:chOff x="-560" y="-1287"/>
            <a:chExt cx="6379" cy="4320"/>
          </a:xfrm>
        </p:grpSpPr>
        <p:sp>
          <p:nvSpPr>
            <p:cNvPr id="12" name="AutoShape 3">
              <a:extLst>
                <a:ext uri="{FF2B5EF4-FFF2-40B4-BE49-F238E27FC236}">
                  <a16:creationId xmlns:a16="http://schemas.microsoft.com/office/drawing/2014/main" id="{85DBAE22-A53B-46F6-A1C2-9F9E40807B3C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3" name="Rectangle 5">
              <a:extLst>
                <a:ext uri="{FF2B5EF4-FFF2-40B4-BE49-F238E27FC236}">
                  <a16:creationId xmlns:a16="http://schemas.microsoft.com/office/drawing/2014/main" id="{B355A452-2788-4C68-9C15-CC51FD59A8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0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B83AE660-1A7F-4C22-9AF1-535B2E94ED4B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0" y="423"/>
              <a:ext cx="5536" cy="2610"/>
            </a:xfrm>
            <a:custGeom>
              <a:avLst/>
              <a:gdLst>
                <a:gd name="T0" fmla="*/ 5536 w 5536"/>
                <a:gd name="T1" fmla="*/ 0 h 2610"/>
                <a:gd name="T2" fmla="*/ 5470 w 5536"/>
                <a:gd name="T3" fmla="*/ 127 h 2610"/>
                <a:gd name="T4" fmla="*/ 5449 w 5536"/>
                <a:gd name="T5" fmla="*/ 139 h 2610"/>
                <a:gd name="T6" fmla="*/ 5061 w 5536"/>
                <a:gd name="T7" fmla="*/ 164 h 2610"/>
                <a:gd name="T8" fmla="*/ 4881 w 5536"/>
                <a:gd name="T9" fmla="*/ 189 h 2610"/>
                <a:gd name="T10" fmla="*/ 4722 w 5536"/>
                <a:gd name="T11" fmla="*/ 247 h 2610"/>
                <a:gd name="T12" fmla="*/ 4585 w 5536"/>
                <a:gd name="T13" fmla="*/ 336 h 2610"/>
                <a:gd name="T14" fmla="*/ 4471 w 5536"/>
                <a:gd name="T15" fmla="*/ 460 h 2610"/>
                <a:gd name="T16" fmla="*/ 4380 w 5536"/>
                <a:gd name="T17" fmla="*/ 618 h 2610"/>
                <a:gd name="T18" fmla="*/ 4338 w 5536"/>
                <a:gd name="T19" fmla="*/ 757 h 2610"/>
                <a:gd name="T20" fmla="*/ 4318 w 5536"/>
                <a:gd name="T21" fmla="*/ 902 h 2610"/>
                <a:gd name="T22" fmla="*/ 4305 w 5536"/>
                <a:gd name="T23" fmla="*/ 1107 h 2610"/>
                <a:gd name="T24" fmla="*/ 4278 w 5536"/>
                <a:gd name="T25" fmla="*/ 1312 h 2610"/>
                <a:gd name="T26" fmla="*/ 4208 w 5536"/>
                <a:gd name="T27" fmla="*/ 1538 h 2610"/>
                <a:gd name="T28" fmla="*/ 4100 w 5536"/>
                <a:gd name="T29" fmla="*/ 1768 h 2610"/>
                <a:gd name="T30" fmla="*/ 3963 w 5536"/>
                <a:gd name="T31" fmla="*/ 1971 h 2610"/>
                <a:gd name="T32" fmla="*/ 3800 w 5536"/>
                <a:gd name="T33" fmla="*/ 2146 h 2610"/>
                <a:gd name="T34" fmla="*/ 3609 w 5536"/>
                <a:gd name="T35" fmla="*/ 2293 h 2610"/>
                <a:gd name="T36" fmla="*/ 3391 w 5536"/>
                <a:gd name="T37" fmla="*/ 2413 h 2610"/>
                <a:gd name="T38" fmla="*/ 3145 w 5536"/>
                <a:gd name="T39" fmla="*/ 2504 h 2610"/>
                <a:gd name="T40" fmla="*/ 2911 w 5536"/>
                <a:gd name="T41" fmla="*/ 2552 h 2610"/>
                <a:gd name="T42" fmla="*/ 2671 w 5536"/>
                <a:gd name="T43" fmla="*/ 2585 h 2610"/>
                <a:gd name="T44" fmla="*/ 2378 w 5536"/>
                <a:gd name="T45" fmla="*/ 2608 h 2610"/>
                <a:gd name="T46" fmla="*/ 2084 w 5536"/>
                <a:gd name="T47" fmla="*/ 2608 h 2610"/>
                <a:gd name="T48" fmla="*/ 54 w 5536"/>
                <a:gd name="T49" fmla="*/ 2608 h 2610"/>
                <a:gd name="T50" fmla="*/ 0 w 5536"/>
                <a:gd name="T51" fmla="*/ 2608 h 2610"/>
                <a:gd name="T52" fmla="*/ 64 w 5536"/>
                <a:gd name="T53" fmla="*/ 2477 h 2610"/>
                <a:gd name="T54" fmla="*/ 93 w 5536"/>
                <a:gd name="T55" fmla="*/ 2436 h 2610"/>
                <a:gd name="T56" fmla="*/ 143 w 5536"/>
                <a:gd name="T57" fmla="*/ 2426 h 2610"/>
                <a:gd name="T58" fmla="*/ 1098 w 5536"/>
                <a:gd name="T59" fmla="*/ 2419 h 2610"/>
                <a:gd name="T60" fmla="*/ 1469 w 5536"/>
                <a:gd name="T61" fmla="*/ 2396 h 2610"/>
                <a:gd name="T62" fmla="*/ 1753 w 5536"/>
                <a:gd name="T63" fmla="*/ 2368 h 2610"/>
                <a:gd name="T64" fmla="*/ 1947 w 5536"/>
                <a:gd name="T65" fmla="*/ 2336 h 2610"/>
                <a:gd name="T66" fmla="*/ 2155 w 5536"/>
                <a:gd name="T67" fmla="*/ 2268 h 2610"/>
                <a:gd name="T68" fmla="*/ 2362 w 5536"/>
                <a:gd name="T69" fmla="*/ 2162 h 2610"/>
                <a:gd name="T70" fmla="*/ 2540 w 5536"/>
                <a:gd name="T71" fmla="*/ 2028 h 2610"/>
                <a:gd name="T72" fmla="*/ 2687 w 5536"/>
                <a:gd name="T73" fmla="*/ 1866 h 2610"/>
                <a:gd name="T74" fmla="*/ 2807 w 5536"/>
                <a:gd name="T75" fmla="*/ 1675 h 2610"/>
                <a:gd name="T76" fmla="*/ 2896 w 5536"/>
                <a:gd name="T77" fmla="*/ 1453 h 2610"/>
                <a:gd name="T78" fmla="*/ 3064 w 5536"/>
                <a:gd name="T79" fmla="*/ 881 h 2610"/>
                <a:gd name="T80" fmla="*/ 3108 w 5536"/>
                <a:gd name="T81" fmla="*/ 732 h 2610"/>
                <a:gd name="T82" fmla="*/ 3170 w 5536"/>
                <a:gd name="T83" fmla="*/ 591 h 2610"/>
                <a:gd name="T84" fmla="*/ 3290 w 5536"/>
                <a:gd name="T85" fmla="*/ 423 h 2610"/>
                <a:gd name="T86" fmla="*/ 3431 w 5536"/>
                <a:gd name="T87" fmla="*/ 288 h 2610"/>
                <a:gd name="T88" fmla="*/ 3595 w 5536"/>
                <a:gd name="T89" fmla="*/ 187 h 2610"/>
                <a:gd name="T90" fmla="*/ 3785 w 5536"/>
                <a:gd name="T91" fmla="*/ 122 h 2610"/>
                <a:gd name="T92" fmla="*/ 4003 w 5536"/>
                <a:gd name="T93" fmla="*/ 91 h 2610"/>
                <a:gd name="T94" fmla="*/ 4235 w 5536"/>
                <a:gd name="T95" fmla="*/ 79 h 2610"/>
                <a:gd name="T96" fmla="*/ 5498 w 5536"/>
                <a:gd name="T97" fmla="*/ 0 h 2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5536" h="2610">
                  <a:moveTo>
                    <a:pt x="5515" y="0"/>
                  </a:moveTo>
                  <a:lnTo>
                    <a:pt x="5536" y="0"/>
                  </a:lnTo>
                  <a:lnTo>
                    <a:pt x="5503" y="66"/>
                  </a:lnTo>
                  <a:lnTo>
                    <a:pt x="5470" y="127"/>
                  </a:lnTo>
                  <a:lnTo>
                    <a:pt x="5463" y="135"/>
                  </a:lnTo>
                  <a:lnTo>
                    <a:pt x="5449" y="139"/>
                  </a:lnTo>
                  <a:lnTo>
                    <a:pt x="5436" y="141"/>
                  </a:lnTo>
                  <a:lnTo>
                    <a:pt x="5061" y="164"/>
                  </a:lnTo>
                  <a:lnTo>
                    <a:pt x="4968" y="172"/>
                  </a:lnTo>
                  <a:lnTo>
                    <a:pt x="4881" y="189"/>
                  </a:lnTo>
                  <a:lnTo>
                    <a:pt x="4798" y="214"/>
                  </a:lnTo>
                  <a:lnTo>
                    <a:pt x="4722" y="247"/>
                  </a:lnTo>
                  <a:lnTo>
                    <a:pt x="4651" y="288"/>
                  </a:lnTo>
                  <a:lnTo>
                    <a:pt x="4585" y="336"/>
                  </a:lnTo>
                  <a:lnTo>
                    <a:pt x="4525" y="394"/>
                  </a:lnTo>
                  <a:lnTo>
                    <a:pt x="4471" y="460"/>
                  </a:lnTo>
                  <a:lnTo>
                    <a:pt x="4423" y="535"/>
                  </a:lnTo>
                  <a:lnTo>
                    <a:pt x="4380" y="618"/>
                  </a:lnTo>
                  <a:lnTo>
                    <a:pt x="4353" y="686"/>
                  </a:lnTo>
                  <a:lnTo>
                    <a:pt x="4338" y="757"/>
                  </a:lnTo>
                  <a:lnTo>
                    <a:pt x="4326" y="829"/>
                  </a:lnTo>
                  <a:lnTo>
                    <a:pt x="4318" y="902"/>
                  </a:lnTo>
                  <a:lnTo>
                    <a:pt x="4311" y="1004"/>
                  </a:lnTo>
                  <a:lnTo>
                    <a:pt x="4305" y="1107"/>
                  </a:lnTo>
                  <a:lnTo>
                    <a:pt x="4295" y="1209"/>
                  </a:lnTo>
                  <a:lnTo>
                    <a:pt x="4278" y="1312"/>
                  </a:lnTo>
                  <a:lnTo>
                    <a:pt x="4253" y="1412"/>
                  </a:lnTo>
                  <a:lnTo>
                    <a:pt x="4208" y="1538"/>
                  </a:lnTo>
                  <a:lnTo>
                    <a:pt x="4158" y="1656"/>
                  </a:lnTo>
                  <a:lnTo>
                    <a:pt x="4100" y="1768"/>
                  </a:lnTo>
                  <a:lnTo>
                    <a:pt x="4034" y="1872"/>
                  </a:lnTo>
                  <a:lnTo>
                    <a:pt x="3963" y="1971"/>
                  </a:lnTo>
                  <a:lnTo>
                    <a:pt x="3885" y="2061"/>
                  </a:lnTo>
                  <a:lnTo>
                    <a:pt x="3800" y="2146"/>
                  </a:lnTo>
                  <a:lnTo>
                    <a:pt x="3708" y="2224"/>
                  </a:lnTo>
                  <a:lnTo>
                    <a:pt x="3609" y="2293"/>
                  </a:lnTo>
                  <a:lnTo>
                    <a:pt x="3503" y="2357"/>
                  </a:lnTo>
                  <a:lnTo>
                    <a:pt x="3391" y="2413"/>
                  </a:lnTo>
                  <a:lnTo>
                    <a:pt x="3271" y="2461"/>
                  </a:lnTo>
                  <a:lnTo>
                    <a:pt x="3145" y="2504"/>
                  </a:lnTo>
                  <a:lnTo>
                    <a:pt x="3029" y="2533"/>
                  </a:lnTo>
                  <a:lnTo>
                    <a:pt x="2911" y="2552"/>
                  </a:lnTo>
                  <a:lnTo>
                    <a:pt x="2791" y="2569"/>
                  </a:lnTo>
                  <a:lnTo>
                    <a:pt x="2671" y="2585"/>
                  </a:lnTo>
                  <a:lnTo>
                    <a:pt x="2525" y="2602"/>
                  </a:lnTo>
                  <a:lnTo>
                    <a:pt x="2378" y="2608"/>
                  </a:lnTo>
                  <a:lnTo>
                    <a:pt x="2231" y="2610"/>
                  </a:lnTo>
                  <a:lnTo>
                    <a:pt x="2084" y="2608"/>
                  </a:lnTo>
                  <a:lnTo>
                    <a:pt x="1937" y="2608"/>
                  </a:lnTo>
                  <a:lnTo>
                    <a:pt x="54" y="2608"/>
                  </a:lnTo>
                  <a:lnTo>
                    <a:pt x="0" y="2608"/>
                  </a:lnTo>
                  <a:lnTo>
                    <a:pt x="0" y="2608"/>
                  </a:lnTo>
                  <a:lnTo>
                    <a:pt x="33" y="2540"/>
                  </a:lnTo>
                  <a:lnTo>
                    <a:pt x="64" y="2477"/>
                  </a:lnTo>
                  <a:lnTo>
                    <a:pt x="75" y="2452"/>
                  </a:lnTo>
                  <a:lnTo>
                    <a:pt x="93" y="2436"/>
                  </a:lnTo>
                  <a:lnTo>
                    <a:pt x="114" y="2428"/>
                  </a:lnTo>
                  <a:lnTo>
                    <a:pt x="143" y="2426"/>
                  </a:lnTo>
                  <a:lnTo>
                    <a:pt x="621" y="2426"/>
                  </a:lnTo>
                  <a:lnTo>
                    <a:pt x="1098" y="2419"/>
                  </a:lnTo>
                  <a:lnTo>
                    <a:pt x="1284" y="2409"/>
                  </a:lnTo>
                  <a:lnTo>
                    <a:pt x="1469" y="2396"/>
                  </a:lnTo>
                  <a:lnTo>
                    <a:pt x="1655" y="2378"/>
                  </a:lnTo>
                  <a:lnTo>
                    <a:pt x="1753" y="2368"/>
                  </a:lnTo>
                  <a:lnTo>
                    <a:pt x="1850" y="2355"/>
                  </a:lnTo>
                  <a:lnTo>
                    <a:pt x="1947" y="2336"/>
                  </a:lnTo>
                  <a:lnTo>
                    <a:pt x="2043" y="2311"/>
                  </a:lnTo>
                  <a:lnTo>
                    <a:pt x="2155" y="2268"/>
                  </a:lnTo>
                  <a:lnTo>
                    <a:pt x="2264" y="2218"/>
                  </a:lnTo>
                  <a:lnTo>
                    <a:pt x="2362" y="2162"/>
                  </a:lnTo>
                  <a:lnTo>
                    <a:pt x="2455" y="2098"/>
                  </a:lnTo>
                  <a:lnTo>
                    <a:pt x="2540" y="2028"/>
                  </a:lnTo>
                  <a:lnTo>
                    <a:pt x="2617" y="1951"/>
                  </a:lnTo>
                  <a:lnTo>
                    <a:pt x="2687" y="1866"/>
                  </a:lnTo>
                  <a:lnTo>
                    <a:pt x="2751" y="1773"/>
                  </a:lnTo>
                  <a:lnTo>
                    <a:pt x="2807" y="1675"/>
                  </a:lnTo>
                  <a:lnTo>
                    <a:pt x="2855" y="1569"/>
                  </a:lnTo>
                  <a:lnTo>
                    <a:pt x="2896" y="1453"/>
                  </a:lnTo>
                  <a:lnTo>
                    <a:pt x="2983" y="1167"/>
                  </a:lnTo>
                  <a:lnTo>
                    <a:pt x="3064" y="881"/>
                  </a:lnTo>
                  <a:lnTo>
                    <a:pt x="3085" y="805"/>
                  </a:lnTo>
                  <a:lnTo>
                    <a:pt x="3108" y="732"/>
                  </a:lnTo>
                  <a:lnTo>
                    <a:pt x="3135" y="661"/>
                  </a:lnTo>
                  <a:lnTo>
                    <a:pt x="3170" y="591"/>
                  </a:lnTo>
                  <a:lnTo>
                    <a:pt x="3226" y="502"/>
                  </a:lnTo>
                  <a:lnTo>
                    <a:pt x="3290" y="423"/>
                  </a:lnTo>
                  <a:lnTo>
                    <a:pt x="3358" y="351"/>
                  </a:lnTo>
                  <a:lnTo>
                    <a:pt x="3431" y="288"/>
                  </a:lnTo>
                  <a:lnTo>
                    <a:pt x="3510" y="234"/>
                  </a:lnTo>
                  <a:lnTo>
                    <a:pt x="3595" y="187"/>
                  </a:lnTo>
                  <a:lnTo>
                    <a:pt x="3688" y="151"/>
                  </a:lnTo>
                  <a:lnTo>
                    <a:pt x="3785" y="122"/>
                  </a:lnTo>
                  <a:lnTo>
                    <a:pt x="3887" y="102"/>
                  </a:lnTo>
                  <a:lnTo>
                    <a:pt x="4003" y="91"/>
                  </a:lnTo>
                  <a:lnTo>
                    <a:pt x="4119" y="85"/>
                  </a:lnTo>
                  <a:lnTo>
                    <a:pt x="4235" y="79"/>
                  </a:lnTo>
                  <a:lnTo>
                    <a:pt x="4923" y="35"/>
                  </a:lnTo>
                  <a:lnTo>
                    <a:pt x="5498" y="0"/>
                  </a:lnTo>
                  <a:lnTo>
                    <a:pt x="5515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0BE6F8E9-24BA-47B8-9CCD-E18AD0A43490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" y="-1283"/>
              <a:ext cx="4960" cy="1437"/>
            </a:xfrm>
            <a:custGeom>
              <a:avLst/>
              <a:gdLst>
                <a:gd name="T0" fmla="*/ 4896 w 4960"/>
                <a:gd name="T1" fmla="*/ 0 h 1437"/>
                <a:gd name="T2" fmla="*/ 4960 w 4960"/>
                <a:gd name="T3" fmla="*/ 0 h 1437"/>
                <a:gd name="T4" fmla="*/ 4935 w 4960"/>
                <a:gd name="T5" fmla="*/ 46 h 1437"/>
                <a:gd name="T6" fmla="*/ 4912 w 4960"/>
                <a:gd name="T7" fmla="*/ 89 h 1437"/>
                <a:gd name="T8" fmla="*/ 4892 w 4960"/>
                <a:gd name="T9" fmla="*/ 131 h 1437"/>
                <a:gd name="T10" fmla="*/ 4879 w 4960"/>
                <a:gd name="T11" fmla="*/ 162 h 1437"/>
                <a:gd name="T12" fmla="*/ 4860 w 4960"/>
                <a:gd name="T13" fmla="*/ 181 h 1437"/>
                <a:gd name="T14" fmla="*/ 4838 w 4960"/>
                <a:gd name="T15" fmla="*/ 195 h 1437"/>
                <a:gd name="T16" fmla="*/ 4809 w 4960"/>
                <a:gd name="T17" fmla="*/ 201 h 1437"/>
                <a:gd name="T18" fmla="*/ 4776 w 4960"/>
                <a:gd name="T19" fmla="*/ 203 h 1437"/>
                <a:gd name="T20" fmla="*/ 4287 w 4960"/>
                <a:gd name="T21" fmla="*/ 201 h 1437"/>
                <a:gd name="T22" fmla="*/ 3798 w 4960"/>
                <a:gd name="T23" fmla="*/ 203 h 1437"/>
                <a:gd name="T24" fmla="*/ 3590 w 4960"/>
                <a:gd name="T25" fmla="*/ 207 h 1437"/>
                <a:gd name="T26" fmla="*/ 3381 w 4960"/>
                <a:gd name="T27" fmla="*/ 216 h 1437"/>
                <a:gd name="T28" fmla="*/ 3172 w 4960"/>
                <a:gd name="T29" fmla="*/ 234 h 1437"/>
                <a:gd name="T30" fmla="*/ 2965 w 4960"/>
                <a:gd name="T31" fmla="*/ 261 h 1437"/>
                <a:gd name="T32" fmla="*/ 2826 w 4960"/>
                <a:gd name="T33" fmla="*/ 284 h 1437"/>
                <a:gd name="T34" fmla="*/ 2689 w 4960"/>
                <a:gd name="T35" fmla="*/ 313 h 1437"/>
                <a:gd name="T36" fmla="*/ 2554 w 4960"/>
                <a:gd name="T37" fmla="*/ 350 h 1437"/>
                <a:gd name="T38" fmla="*/ 2420 w 4960"/>
                <a:gd name="T39" fmla="*/ 394 h 1437"/>
                <a:gd name="T40" fmla="*/ 2289 w 4960"/>
                <a:gd name="T41" fmla="*/ 446 h 1437"/>
                <a:gd name="T42" fmla="*/ 2161 w 4960"/>
                <a:gd name="T43" fmla="*/ 508 h 1437"/>
                <a:gd name="T44" fmla="*/ 2047 w 4960"/>
                <a:gd name="T45" fmla="*/ 576 h 1437"/>
                <a:gd name="T46" fmla="*/ 1941 w 4960"/>
                <a:gd name="T47" fmla="*/ 651 h 1437"/>
                <a:gd name="T48" fmla="*/ 1840 w 4960"/>
                <a:gd name="T49" fmla="*/ 734 h 1437"/>
                <a:gd name="T50" fmla="*/ 1746 w 4960"/>
                <a:gd name="T51" fmla="*/ 823 h 1437"/>
                <a:gd name="T52" fmla="*/ 1660 w 4960"/>
                <a:gd name="T53" fmla="*/ 921 h 1437"/>
                <a:gd name="T54" fmla="*/ 1579 w 4960"/>
                <a:gd name="T55" fmla="*/ 1026 h 1437"/>
                <a:gd name="T56" fmla="*/ 1496 w 4960"/>
                <a:gd name="T57" fmla="*/ 1151 h 1437"/>
                <a:gd name="T58" fmla="*/ 1417 w 4960"/>
                <a:gd name="T59" fmla="*/ 1281 h 1437"/>
                <a:gd name="T60" fmla="*/ 1338 w 4960"/>
                <a:gd name="T61" fmla="*/ 1410 h 1437"/>
                <a:gd name="T62" fmla="*/ 1326 w 4960"/>
                <a:gd name="T63" fmla="*/ 1426 h 1437"/>
                <a:gd name="T64" fmla="*/ 1313 w 4960"/>
                <a:gd name="T65" fmla="*/ 1433 h 1437"/>
                <a:gd name="T66" fmla="*/ 1295 w 4960"/>
                <a:gd name="T67" fmla="*/ 1437 h 1437"/>
                <a:gd name="T68" fmla="*/ 37 w 4960"/>
                <a:gd name="T69" fmla="*/ 1437 h 1437"/>
                <a:gd name="T70" fmla="*/ 21 w 4960"/>
                <a:gd name="T71" fmla="*/ 1435 h 1437"/>
                <a:gd name="T72" fmla="*/ 0 w 4960"/>
                <a:gd name="T73" fmla="*/ 1435 h 1437"/>
                <a:gd name="T74" fmla="*/ 64 w 4960"/>
                <a:gd name="T75" fmla="*/ 1310 h 1437"/>
                <a:gd name="T76" fmla="*/ 126 w 4960"/>
                <a:gd name="T77" fmla="*/ 1186 h 1437"/>
                <a:gd name="T78" fmla="*/ 186 w 4960"/>
                <a:gd name="T79" fmla="*/ 1061 h 1437"/>
                <a:gd name="T80" fmla="*/ 247 w 4960"/>
                <a:gd name="T81" fmla="*/ 937 h 1437"/>
                <a:gd name="T82" fmla="*/ 315 w 4960"/>
                <a:gd name="T83" fmla="*/ 817 h 1437"/>
                <a:gd name="T84" fmla="*/ 389 w 4960"/>
                <a:gd name="T85" fmla="*/ 701 h 1437"/>
                <a:gd name="T86" fmla="*/ 458 w 4960"/>
                <a:gd name="T87" fmla="*/ 607 h 1437"/>
                <a:gd name="T88" fmla="*/ 533 w 4960"/>
                <a:gd name="T89" fmla="*/ 520 h 1437"/>
                <a:gd name="T90" fmla="*/ 615 w 4960"/>
                <a:gd name="T91" fmla="*/ 440 h 1437"/>
                <a:gd name="T92" fmla="*/ 700 w 4960"/>
                <a:gd name="T93" fmla="*/ 367 h 1437"/>
                <a:gd name="T94" fmla="*/ 791 w 4960"/>
                <a:gd name="T95" fmla="*/ 301 h 1437"/>
                <a:gd name="T96" fmla="*/ 887 w 4960"/>
                <a:gd name="T97" fmla="*/ 243 h 1437"/>
                <a:gd name="T98" fmla="*/ 990 w 4960"/>
                <a:gd name="T99" fmla="*/ 191 h 1437"/>
                <a:gd name="T100" fmla="*/ 1096 w 4960"/>
                <a:gd name="T101" fmla="*/ 147 h 1437"/>
                <a:gd name="T102" fmla="*/ 1206 w 4960"/>
                <a:gd name="T103" fmla="*/ 108 h 1437"/>
                <a:gd name="T104" fmla="*/ 1351 w 4960"/>
                <a:gd name="T105" fmla="*/ 69 h 1437"/>
                <a:gd name="T106" fmla="*/ 1496 w 4960"/>
                <a:gd name="T107" fmla="*/ 40 h 1437"/>
                <a:gd name="T108" fmla="*/ 1645 w 4960"/>
                <a:gd name="T109" fmla="*/ 21 h 1437"/>
                <a:gd name="T110" fmla="*/ 1794 w 4960"/>
                <a:gd name="T111" fmla="*/ 10 h 1437"/>
                <a:gd name="T112" fmla="*/ 1954 w 4960"/>
                <a:gd name="T113" fmla="*/ 4 h 1437"/>
                <a:gd name="T114" fmla="*/ 2117 w 4960"/>
                <a:gd name="T115" fmla="*/ 2 h 1437"/>
                <a:gd name="T116" fmla="*/ 4896 w 4960"/>
                <a:gd name="T117" fmla="*/ 0 h 1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60" h="1437">
                  <a:moveTo>
                    <a:pt x="4896" y="0"/>
                  </a:moveTo>
                  <a:lnTo>
                    <a:pt x="4960" y="0"/>
                  </a:lnTo>
                  <a:lnTo>
                    <a:pt x="4935" y="46"/>
                  </a:lnTo>
                  <a:lnTo>
                    <a:pt x="4912" y="89"/>
                  </a:lnTo>
                  <a:lnTo>
                    <a:pt x="4892" y="131"/>
                  </a:lnTo>
                  <a:lnTo>
                    <a:pt x="4879" y="162"/>
                  </a:lnTo>
                  <a:lnTo>
                    <a:pt x="4860" y="181"/>
                  </a:lnTo>
                  <a:lnTo>
                    <a:pt x="4838" y="195"/>
                  </a:lnTo>
                  <a:lnTo>
                    <a:pt x="4809" y="201"/>
                  </a:lnTo>
                  <a:lnTo>
                    <a:pt x="4776" y="203"/>
                  </a:lnTo>
                  <a:lnTo>
                    <a:pt x="4287" y="201"/>
                  </a:lnTo>
                  <a:lnTo>
                    <a:pt x="3798" y="203"/>
                  </a:lnTo>
                  <a:lnTo>
                    <a:pt x="3590" y="207"/>
                  </a:lnTo>
                  <a:lnTo>
                    <a:pt x="3381" y="216"/>
                  </a:lnTo>
                  <a:lnTo>
                    <a:pt x="3172" y="234"/>
                  </a:lnTo>
                  <a:lnTo>
                    <a:pt x="2965" y="261"/>
                  </a:lnTo>
                  <a:lnTo>
                    <a:pt x="2826" y="284"/>
                  </a:lnTo>
                  <a:lnTo>
                    <a:pt x="2689" y="313"/>
                  </a:lnTo>
                  <a:lnTo>
                    <a:pt x="2554" y="350"/>
                  </a:lnTo>
                  <a:lnTo>
                    <a:pt x="2420" y="394"/>
                  </a:lnTo>
                  <a:lnTo>
                    <a:pt x="2289" y="446"/>
                  </a:lnTo>
                  <a:lnTo>
                    <a:pt x="2161" y="508"/>
                  </a:lnTo>
                  <a:lnTo>
                    <a:pt x="2047" y="576"/>
                  </a:lnTo>
                  <a:lnTo>
                    <a:pt x="1941" y="651"/>
                  </a:lnTo>
                  <a:lnTo>
                    <a:pt x="1840" y="734"/>
                  </a:lnTo>
                  <a:lnTo>
                    <a:pt x="1746" y="823"/>
                  </a:lnTo>
                  <a:lnTo>
                    <a:pt x="1660" y="921"/>
                  </a:lnTo>
                  <a:lnTo>
                    <a:pt x="1579" y="1026"/>
                  </a:lnTo>
                  <a:lnTo>
                    <a:pt x="1496" y="1151"/>
                  </a:lnTo>
                  <a:lnTo>
                    <a:pt x="1417" y="1281"/>
                  </a:lnTo>
                  <a:lnTo>
                    <a:pt x="1338" y="1410"/>
                  </a:lnTo>
                  <a:lnTo>
                    <a:pt x="1326" y="1426"/>
                  </a:lnTo>
                  <a:lnTo>
                    <a:pt x="1313" y="1433"/>
                  </a:lnTo>
                  <a:lnTo>
                    <a:pt x="1295" y="1437"/>
                  </a:lnTo>
                  <a:lnTo>
                    <a:pt x="37" y="1437"/>
                  </a:lnTo>
                  <a:lnTo>
                    <a:pt x="21" y="1435"/>
                  </a:lnTo>
                  <a:lnTo>
                    <a:pt x="0" y="1435"/>
                  </a:lnTo>
                  <a:lnTo>
                    <a:pt x="64" y="1310"/>
                  </a:lnTo>
                  <a:lnTo>
                    <a:pt x="126" y="1186"/>
                  </a:lnTo>
                  <a:lnTo>
                    <a:pt x="186" y="1061"/>
                  </a:lnTo>
                  <a:lnTo>
                    <a:pt x="247" y="937"/>
                  </a:lnTo>
                  <a:lnTo>
                    <a:pt x="315" y="817"/>
                  </a:lnTo>
                  <a:lnTo>
                    <a:pt x="389" y="701"/>
                  </a:lnTo>
                  <a:lnTo>
                    <a:pt x="458" y="607"/>
                  </a:lnTo>
                  <a:lnTo>
                    <a:pt x="533" y="520"/>
                  </a:lnTo>
                  <a:lnTo>
                    <a:pt x="615" y="440"/>
                  </a:lnTo>
                  <a:lnTo>
                    <a:pt x="700" y="367"/>
                  </a:lnTo>
                  <a:lnTo>
                    <a:pt x="791" y="301"/>
                  </a:lnTo>
                  <a:lnTo>
                    <a:pt x="887" y="243"/>
                  </a:lnTo>
                  <a:lnTo>
                    <a:pt x="990" y="191"/>
                  </a:lnTo>
                  <a:lnTo>
                    <a:pt x="1096" y="147"/>
                  </a:lnTo>
                  <a:lnTo>
                    <a:pt x="1206" y="108"/>
                  </a:lnTo>
                  <a:lnTo>
                    <a:pt x="1351" y="69"/>
                  </a:lnTo>
                  <a:lnTo>
                    <a:pt x="1496" y="40"/>
                  </a:lnTo>
                  <a:lnTo>
                    <a:pt x="1645" y="21"/>
                  </a:lnTo>
                  <a:lnTo>
                    <a:pt x="1794" y="10"/>
                  </a:lnTo>
                  <a:lnTo>
                    <a:pt x="1954" y="4"/>
                  </a:lnTo>
                  <a:lnTo>
                    <a:pt x="2117" y="2"/>
                  </a:lnTo>
                  <a:lnTo>
                    <a:pt x="4896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61144228-6360-4B55-95F5-F9B22AED9A89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5" y="643"/>
              <a:ext cx="2316" cy="1988"/>
            </a:xfrm>
            <a:custGeom>
              <a:avLst/>
              <a:gdLst>
                <a:gd name="T0" fmla="*/ 2297 w 2316"/>
                <a:gd name="T1" fmla="*/ 0 h 1988"/>
                <a:gd name="T2" fmla="*/ 2316 w 2316"/>
                <a:gd name="T3" fmla="*/ 0 h 1988"/>
                <a:gd name="T4" fmla="*/ 2250 w 2316"/>
                <a:gd name="T5" fmla="*/ 124 h 1988"/>
                <a:gd name="T6" fmla="*/ 2185 w 2316"/>
                <a:gd name="T7" fmla="*/ 245 h 1988"/>
                <a:gd name="T8" fmla="*/ 2038 w 2316"/>
                <a:gd name="T9" fmla="*/ 510 h 1988"/>
                <a:gd name="T10" fmla="*/ 1885 w 2316"/>
                <a:gd name="T11" fmla="*/ 771 h 1988"/>
                <a:gd name="T12" fmla="*/ 1726 w 2316"/>
                <a:gd name="T13" fmla="*/ 1028 h 1988"/>
                <a:gd name="T14" fmla="*/ 1560 w 2316"/>
                <a:gd name="T15" fmla="*/ 1281 h 1988"/>
                <a:gd name="T16" fmla="*/ 1496 w 2316"/>
                <a:gd name="T17" fmla="*/ 1368 h 1988"/>
                <a:gd name="T18" fmla="*/ 1431 w 2316"/>
                <a:gd name="T19" fmla="*/ 1455 h 1988"/>
                <a:gd name="T20" fmla="*/ 1361 w 2316"/>
                <a:gd name="T21" fmla="*/ 1536 h 1988"/>
                <a:gd name="T22" fmla="*/ 1286 w 2316"/>
                <a:gd name="T23" fmla="*/ 1613 h 1988"/>
                <a:gd name="T24" fmla="*/ 1205 w 2316"/>
                <a:gd name="T25" fmla="*/ 1685 h 1988"/>
                <a:gd name="T26" fmla="*/ 1118 w 2316"/>
                <a:gd name="T27" fmla="*/ 1751 h 1988"/>
                <a:gd name="T28" fmla="*/ 1036 w 2316"/>
                <a:gd name="T29" fmla="*/ 1803 h 1988"/>
                <a:gd name="T30" fmla="*/ 951 w 2316"/>
                <a:gd name="T31" fmla="*/ 1847 h 1988"/>
                <a:gd name="T32" fmla="*/ 864 w 2316"/>
                <a:gd name="T33" fmla="*/ 1884 h 1988"/>
                <a:gd name="T34" fmla="*/ 773 w 2316"/>
                <a:gd name="T35" fmla="*/ 1913 h 1988"/>
                <a:gd name="T36" fmla="*/ 683 w 2316"/>
                <a:gd name="T37" fmla="*/ 1936 h 1988"/>
                <a:gd name="T38" fmla="*/ 586 w 2316"/>
                <a:gd name="T39" fmla="*/ 1953 h 1988"/>
                <a:gd name="T40" fmla="*/ 449 w 2316"/>
                <a:gd name="T41" fmla="*/ 1971 h 1988"/>
                <a:gd name="T42" fmla="*/ 311 w 2316"/>
                <a:gd name="T43" fmla="*/ 1980 h 1988"/>
                <a:gd name="T44" fmla="*/ 172 w 2316"/>
                <a:gd name="T45" fmla="*/ 1986 h 1988"/>
                <a:gd name="T46" fmla="*/ 33 w 2316"/>
                <a:gd name="T47" fmla="*/ 1988 h 1988"/>
                <a:gd name="T48" fmla="*/ 18 w 2316"/>
                <a:gd name="T49" fmla="*/ 1988 h 1988"/>
                <a:gd name="T50" fmla="*/ 0 w 2316"/>
                <a:gd name="T51" fmla="*/ 1988 h 1988"/>
                <a:gd name="T52" fmla="*/ 8 w 2316"/>
                <a:gd name="T53" fmla="*/ 1969 h 1988"/>
                <a:gd name="T54" fmla="*/ 14 w 2316"/>
                <a:gd name="T55" fmla="*/ 1955 h 1988"/>
                <a:gd name="T56" fmla="*/ 916 w 2316"/>
                <a:gd name="T57" fmla="*/ 168 h 1988"/>
                <a:gd name="T58" fmla="*/ 928 w 2316"/>
                <a:gd name="T59" fmla="*/ 149 h 1988"/>
                <a:gd name="T60" fmla="*/ 945 w 2316"/>
                <a:gd name="T61" fmla="*/ 137 h 1988"/>
                <a:gd name="T62" fmla="*/ 967 w 2316"/>
                <a:gd name="T63" fmla="*/ 133 h 1988"/>
                <a:gd name="T64" fmla="*/ 1753 w 2316"/>
                <a:gd name="T65" fmla="*/ 54 h 1988"/>
                <a:gd name="T66" fmla="*/ 2281 w 2316"/>
                <a:gd name="T67" fmla="*/ 0 h 1988"/>
                <a:gd name="T68" fmla="*/ 2297 w 2316"/>
                <a:gd name="T69" fmla="*/ 0 h 19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316" h="1988">
                  <a:moveTo>
                    <a:pt x="2297" y="0"/>
                  </a:moveTo>
                  <a:lnTo>
                    <a:pt x="2316" y="0"/>
                  </a:lnTo>
                  <a:lnTo>
                    <a:pt x="2250" y="124"/>
                  </a:lnTo>
                  <a:lnTo>
                    <a:pt x="2185" y="245"/>
                  </a:lnTo>
                  <a:lnTo>
                    <a:pt x="2038" y="510"/>
                  </a:lnTo>
                  <a:lnTo>
                    <a:pt x="1885" y="771"/>
                  </a:lnTo>
                  <a:lnTo>
                    <a:pt x="1726" y="1028"/>
                  </a:lnTo>
                  <a:lnTo>
                    <a:pt x="1560" y="1281"/>
                  </a:lnTo>
                  <a:lnTo>
                    <a:pt x="1496" y="1368"/>
                  </a:lnTo>
                  <a:lnTo>
                    <a:pt x="1431" y="1455"/>
                  </a:lnTo>
                  <a:lnTo>
                    <a:pt x="1361" y="1536"/>
                  </a:lnTo>
                  <a:lnTo>
                    <a:pt x="1286" y="1613"/>
                  </a:lnTo>
                  <a:lnTo>
                    <a:pt x="1205" y="1685"/>
                  </a:lnTo>
                  <a:lnTo>
                    <a:pt x="1118" y="1751"/>
                  </a:lnTo>
                  <a:lnTo>
                    <a:pt x="1036" y="1803"/>
                  </a:lnTo>
                  <a:lnTo>
                    <a:pt x="951" y="1847"/>
                  </a:lnTo>
                  <a:lnTo>
                    <a:pt x="864" y="1884"/>
                  </a:lnTo>
                  <a:lnTo>
                    <a:pt x="773" y="1913"/>
                  </a:lnTo>
                  <a:lnTo>
                    <a:pt x="683" y="1936"/>
                  </a:lnTo>
                  <a:lnTo>
                    <a:pt x="586" y="1953"/>
                  </a:lnTo>
                  <a:lnTo>
                    <a:pt x="449" y="1971"/>
                  </a:lnTo>
                  <a:lnTo>
                    <a:pt x="311" y="1980"/>
                  </a:lnTo>
                  <a:lnTo>
                    <a:pt x="172" y="1986"/>
                  </a:lnTo>
                  <a:lnTo>
                    <a:pt x="33" y="1988"/>
                  </a:lnTo>
                  <a:lnTo>
                    <a:pt x="18" y="1988"/>
                  </a:lnTo>
                  <a:lnTo>
                    <a:pt x="0" y="1988"/>
                  </a:lnTo>
                  <a:lnTo>
                    <a:pt x="8" y="1969"/>
                  </a:lnTo>
                  <a:lnTo>
                    <a:pt x="14" y="1955"/>
                  </a:lnTo>
                  <a:lnTo>
                    <a:pt x="916" y="168"/>
                  </a:lnTo>
                  <a:lnTo>
                    <a:pt x="928" y="149"/>
                  </a:lnTo>
                  <a:lnTo>
                    <a:pt x="945" y="137"/>
                  </a:lnTo>
                  <a:lnTo>
                    <a:pt x="967" y="133"/>
                  </a:lnTo>
                  <a:lnTo>
                    <a:pt x="1753" y="54"/>
                  </a:lnTo>
                  <a:lnTo>
                    <a:pt x="2281" y="0"/>
                  </a:lnTo>
                  <a:lnTo>
                    <a:pt x="2297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88DFCB77-4787-41C9-BEEE-C96E24C96E8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6" y="-875"/>
              <a:ext cx="2472" cy="1029"/>
            </a:xfrm>
            <a:custGeom>
              <a:avLst/>
              <a:gdLst>
                <a:gd name="T0" fmla="*/ 2451 w 2472"/>
                <a:gd name="T1" fmla="*/ 0 h 1029"/>
                <a:gd name="T2" fmla="*/ 2472 w 2472"/>
                <a:gd name="T3" fmla="*/ 0 h 1029"/>
                <a:gd name="T4" fmla="*/ 2426 w 2472"/>
                <a:gd name="T5" fmla="*/ 94 h 1029"/>
                <a:gd name="T6" fmla="*/ 2379 w 2472"/>
                <a:gd name="T7" fmla="*/ 185 h 1029"/>
                <a:gd name="T8" fmla="*/ 1977 w 2472"/>
                <a:gd name="T9" fmla="*/ 1004 h 1029"/>
                <a:gd name="T10" fmla="*/ 1967 w 2472"/>
                <a:gd name="T11" fmla="*/ 1018 h 1029"/>
                <a:gd name="T12" fmla="*/ 1956 w 2472"/>
                <a:gd name="T13" fmla="*/ 1027 h 1029"/>
                <a:gd name="T14" fmla="*/ 1937 w 2472"/>
                <a:gd name="T15" fmla="*/ 1029 h 1029"/>
                <a:gd name="T16" fmla="*/ 23 w 2472"/>
                <a:gd name="T17" fmla="*/ 1029 h 1029"/>
                <a:gd name="T18" fmla="*/ 17 w 2472"/>
                <a:gd name="T19" fmla="*/ 1027 h 1029"/>
                <a:gd name="T20" fmla="*/ 9 w 2472"/>
                <a:gd name="T21" fmla="*/ 1027 h 1029"/>
                <a:gd name="T22" fmla="*/ 0 w 2472"/>
                <a:gd name="T23" fmla="*/ 1027 h 1029"/>
                <a:gd name="T24" fmla="*/ 48 w 2472"/>
                <a:gd name="T25" fmla="*/ 938 h 1029"/>
                <a:gd name="T26" fmla="*/ 100 w 2472"/>
                <a:gd name="T27" fmla="*/ 852 h 1029"/>
                <a:gd name="T28" fmla="*/ 152 w 2472"/>
                <a:gd name="T29" fmla="*/ 767 h 1029"/>
                <a:gd name="T30" fmla="*/ 210 w 2472"/>
                <a:gd name="T31" fmla="*/ 683 h 1029"/>
                <a:gd name="T32" fmla="*/ 270 w 2472"/>
                <a:gd name="T33" fmla="*/ 606 h 1029"/>
                <a:gd name="T34" fmla="*/ 334 w 2472"/>
                <a:gd name="T35" fmla="*/ 531 h 1029"/>
                <a:gd name="T36" fmla="*/ 404 w 2472"/>
                <a:gd name="T37" fmla="*/ 461 h 1029"/>
                <a:gd name="T38" fmla="*/ 479 w 2472"/>
                <a:gd name="T39" fmla="*/ 396 h 1029"/>
                <a:gd name="T40" fmla="*/ 560 w 2472"/>
                <a:gd name="T41" fmla="*/ 336 h 1029"/>
                <a:gd name="T42" fmla="*/ 647 w 2472"/>
                <a:gd name="T43" fmla="*/ 284 h 1029"/>
                <a:gd name="T44" fmla="*/ 744 w 2472"/>
                <a:gd name="T45" fmla="*/ 235 h 1029"/>
                <a:gd name="T46" fmla="*/ 842 w 2472"/>
                <a:gd name="T47" fmla="*/ 195 h 1029"/>
                <a:gd name="T48" fmla="*/ 941 w 2472"/>
                <a:gd name="T49" fmla="*/ 162 h 1029"/>
                <a:gd name="T50" fmla="*/ 1043 w 2472"/>
                <a:gd name="T51" fmla="*/ 133 h 1029"/>
                <a:gd name="T52" fmla="*/ 1148 w 2472"/>
                <a:gd name="T53" fmla="*/ 108 h 1029"/>
                <a:gd name="T54" fmla="*/ 1320 w 2472"/>
                <a:gd name="T55" fmla="*/ 75 h 1029"/>
                <a:gd name="T56" fmla="*/ 1492 w 2472"/>
                <a:gd name="T57" fmla="*/ 50 h 1029"/>
                <a:gd name="T58" fmla="*/ 1666 w 2472"/>
                <a:gd name="T59" fmla="*/ 32 h 1029"/>
                <a:gd name="T60" fmla="*/ 1842 w 2472"/>
                <a:gd name="T61" fmla="*/ 21 h 1029"/>
                <a:gd name="T62" fmla="*/ 2138 w 2472"/>
                <a:gd name="T63" fmla="*/ 9 h 1029"/>
                <a:gd name="T64" fmla="*/ 2433 w 2472"/>
                <a:gd name="T65" fmla="*/ 0 h 1029"/>
                <a:gd name="T66" fmla="*/ 2451 w 2472"/>
                <a:gd name="T67" fmla="*/ 0 h 10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472" h="1029">
                  <a:moveTo>
                    <a:pt x="2451" y="0"/>
                  </a:moveTo>
                  <a:lnTo>
                    <a:pt x="2472" y="0"/>
                  </a:lnTo>
                  <a:lnTo>
                    <a:pt x="2426" y="94"/>
                  </a:lnTo>
                  <a:lnTo>
                    <a:pt x="2379" y="185"/>
                  </a:lnTo>
                  <a:lnTo>
                    <a:pt x="1977" y="1004"/>
                  </a:lnTo>
                  <a:lnTo>
                    <a:pt x="1967" y="1018"/>
                  </a:lnTo>
                  <a:lnTo>
                    <a:pt x="1956" y="1027"/>
                  </a:lnTo>
                  <a:lnTo>
                    <a:pt x="1937" y="1029"/>
                  </a:lnTo>
                  <a:lnTo>
                    <a:pt x="23" y="1029"/>
                  </a:lnTo>
                  <a:lnTo>
                    <a:pt x="17" y="1027"/>
                  </a:lnTo>
                  <a:lnTo>
                    <a:pt x="9" y="1027"/>
                  </a:lnTo>
                  <a:lnTo>
                    <a:pt x="0" y="1027"/>
                  </a:lnTo>
                  <a:lnTo>
                    <a:pt x="48" y="938"/>
                  </a:lnTo>
                  <a:lnTo>
                    <a:pt x="100" y="852"/>
                  </a:lnTo>
                  <a:lnTo>
                    <a:pt x="152" y="767"/>
                  </a:lnTo>
                  <a:lnTo>
                    <a:pt x="210" y="683"/>
                  </a:lnTo>
                  <a:lnTo>
                    <a:pt x="270" y="606"/>
                  </a:lnTo>
                  <a:lnTo>
                    <a:pt x="334" y="531"/>
                  </a:lnTo>
                  <a:lnTo>
                    <a:pt x="404" y="461"/>
                  </a:lnTo>
                  <a:lnTo>
                    <a:pt x="479" y="396"/>
                  </a:lnTo>
                  <a:lnTo>
                    <a:pt x="560" y="336"/>
                  </a:lnTo>
                  <a:lnTo>
                    <a:pt x="647" y="284"/>
                  </a:lnTo>
                  <a:lnTo>
                    <a:pt x="744" y="235"/>
                  </a:lnTo>
                  <a:lnTo>
                    <a:pt x="842" y="195"/>
                  </a:lnTo>
                  <a:lnTo>
                    <a:pt x="941" y="162"/>
                  </a:lnTo>
                  <a:lnTo>
                    <a:pt x="1043" y="133"/>
                  </a:lnTo>
                  <a:lnTo>
                    <a:pt x="1148" y="108"/>
                  </a:lnTo>
                  <a:lnTo>
                    <a:pt x="1320" y="75"/>
                  </a:lnTo>
                  <a:lnTo>
                    <a:pt x="1492" y="50"/>
                  </a:lnTo>
                  <a:lnTo>
                    <a:pt x="1666" y="32"/>
                  </a:lnTo>
                  <a:lnTo>
                    <a:pt x="1842" y="21"/>
                  </a:lnTo>
                  <a:lnTo>
                    <a:pt x="2138" y="9"/>
                  </a:lnTo>
                  <a:lnTo>
                    <a:pt x="2433" y="0"/>
                  </a:lnTo>
                  <a:lnTo>
                    <a:pt x="2451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</p:grpSp>
      <p:pic>
        <p:nvPicPr>
          <p:cNvPr id="18" name="Immagine 17"/>
          <p:cNvPicPr>
            <a:picLocks noChangeAspect="1"/>
          </p:cNvPicPr>
          <p:nvPr userDrawn="1"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334" b="22889"/>
          <a:stretch/>
        </p:blipFill>
        <p:spPr>
          <a:xfrm>
            <a:off x="-40456" y="3582172"/>
            <a:ext cx="11997465" cy="3072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8835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03" r:id="rId2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3657">
          <p15:clr>
            <a:srgbClr val="F26B43"/>
          </p15:clr>
        </p15:guide>
        <p15:guide id="4" orient="horz" pos="4192">
          <p15:clr>
            <a:srgbClr val="F26B43"/>
          </p15:clr>
        </p15:guide>
        <p15:guide id="5" pos="7297">
          <p15:clr>
            <a:srgbClr val="F26B43"/>
          </p15:clr>
        </p15:guide>
        <p15:guide id="6" pos="257">
          <p15:clr>
            <a:srgbClr val="F26B43"/>
          </p15:clr>
        </p15:guide>
        <p15:guide id="7" orient="horz" pos="112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5" name="Segnaposto immagine 4"/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6880" r="6880"/>
          <a:stretch/>
        </p:blipFill>
        <p:spPr>
          <a:prstGeom prst="rect">
            <a:avLst/>
          </a:prstGeom>
        </p:spPr>
      </p:pic>
      <p:sp>
        <p:nvSpPr>
          <p:cNvPr id="6" name="Rettangolo 5"/>
          <p:cNvSpPr/>
          <p:nvPr/>
        </p:nvSpPr>
        <p:spPr>
          <a:xfrm>
            <a:off x="0" y="650036"/>
            <a:ext cx="11701670" cy="1912728"/>
          </a:xfrm>
          <a:prstGeom prst="rect">
            <a:avLst/>
          </a:prstGeom>
          <a:solidFill>
            <a:schemeClr val="bg1">
              <a:lumMod val="75000"/>
              <a:alpha val="5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Titolo 1"/>
          <p:cNvSpPr txBox="1">
            <a:spLocks/>
          </p:cNvSpPr>
          <p:nvPr/>
        </p:nvSpPr>
        <p:spPr>
          <a:xfrm>
            <a:off x="3997704" y="793285"/>
            <a:ext cx="7324451" cy="797251"/>
          </a:xfrm>
          <a:prstGeom prst="rect">
            <a:avLst/>
          </a:prstGeom>
        </p:spPr>
        <p:txBody>
          <a:bodyPr anchor="ctr" anchorCtr="0"/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/>
              <a:t>Customer Satisfaction</a:t>
            </a:r>
            <a:endParaRPr lang="it-IT" dirty="0"/>
          </a:p>
        </p:txBody>
      </p:sp>
      <p:sp>
        <p:nvSpPr>
          <p:cNvPr id="8" name="Segnaposto testo 2"/>
          <p:cNvSpPr txBox="1">
            <a:spLocks/>
          </p:cNvSpPr>
          <p:nvPr/>
        </p:nvSpPr>
        <p:spPr>
          <a:xfrm>
            <a:off x="6144161" y="1598031"/>
            <a:ext cx="5185489" cy="634771"/>
          </a:xfrm>
          <a:prstGeom prst="rect">
            <a:avLst/>
          </a:prstGeom>
        </p:spPr>
        <p:txBody>
          <a:bodyPr anchor="ctr" anchorCtr="0"/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Risultati sintetici</a:t>
            </a:r>
            <a:endParaRPr lang="it-IT" dirty="0"/>
          </a:p>
        </p:txBody>
      </p:sp>
      <p:sp>
        <p:nvSpPr>
          <p:cNvPr id="9" name="Segnaposto testo 3"/>
          <p:cNvSpPr txBox="1">
            <a:spLocks/>
          </p:cNvSpPr>
          <p:nvPr/>
        </p:nvSpPr>
        <p:spPr>
          <a:xfrm>
            <a:off x="9542114" y="2240297"/>
            <a:ext cx="1780041" cy="322467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it-IT" dirty="0">
                <a:solidFill>
                  <a:schemeClr val="bg1"/>
                </a:solidFill>
              </a:rPr>
              <a:t>Anno 2025</a:t>
            </a:r>
          </a:p>
        </p:txBody>
      </p:sp>
    </p:spTree>
    <p:extLst>
      <p:ext uri="{BB962C8B-B14F-4D97-AF65-F5344CB8AC3E}">
        <p14:creationId xmlns:p14="http://schemas.microsoft.com/office/powerpoint/2010/main" val="2194076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3"/>
          </p:nvPr>
        </p:nvSpPr>
        <p:spPr>
          <a:xfrm>
            <a:off x="407368" y="854644"/>
            <a:ext cx="11176620" cy="79831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it-IT" sz="1400" dirty="0"/>
              <a:t>Andamento dei principali parametri CS </a:t>
            </a:r>
            <a:r>
              <a:rPr lang="it-IT" sz="1400"/>
              <a:t>Anno 2025</a:t>
            </a:r>
            <a:endParaRPr lang="it-IT" sz="14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it-IT" sz="1400" dirty="0"/>
              <a:t>Il giudizio espresso dalla clientela è positivo con voti compresi tra 6 e 9. La rappresentazione dell’intervallo di voto 7-9 è coerente con quanto previsto dall’Autorità di Regolazione dei Trasporti con la Deliberazione 16/2018</a:t>
            </a:r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dirty="0"/>
              <a:t>Customer Satisfaction - risultati sintetici</a:t>
            </a:r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 defTabSz="1219170"/>
            <a:r>
              <a:rPr lang="en-GB" dirty="0"/>
              <a:t>Customer Satisfaction</a:t>
            </a:r>
          </a:p>
        </p:txBody>
      </p:sp>
      <p:graphicFrame>
        <p:nvGraphicFramePr>
          <p:cNvPr id="7" name="Segnaposto contenut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0265360"/>
              </p:ext>
            </p:extLst>
          </p:nvPr>
        </p:nvGraphicFramePr>
        <p:xfrm>
          <a:off x="407988" y="1697384"/>
          <a:ext cx="11176000" cy="4254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8" name="Immagine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53" y="5718945"/>
            <a:ext cx="599082" cy="595735"/>
          </a:xfrm>
          <a:prstGeom prst="rect">
            <a:avLst/>
          </a:prstGeom>
        </p:spPr>
      </p:pic>
      <p:pic>
        <p:nvPicPr>
          <p:cNvPr id="9" name="Immagine 8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9527" y="5718945"/>
            <a:ext cx="595735" cy="595735"/>
          </a:xfrm>
          <a:prstGeom prst="rect">
            <a:avLst/>
          </a:prstGeom>
        </p:spPr>
      </p:pic>
      <p:pic>
        <p:nvPicPr>
          <p:cNvPr id="10" name="Immagine 9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0683" y="5718945"/>
            <a:ext cx="599082" cy="595735"/>
          </a:xfrm>
          <a:prstGeom prst="rect">
            <a:avLst/>
          </a:prstGeom>
        </p:spPr>
      </p:pic>
      <p:pic>
        <p:nvPicPr>
          <p:cNvPr id="11" name="Immagine 10"/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721655" y="5727830"/>
            <a:ext cx="600070" cy="594783"/>
          </a:xfrm>
          <a:prstGeom prst="rect">
            <a:avLst/>
          </a:prstGeom>
        </p:spPr>
      </p:pic>
      <p:pic>
        <p:nvPicPr>
          <p:cNvPr id="12" name="Immagine 11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2688" y="5727830"/>
            <a:ext cx="595735" cy="595735"/>
          </a:xfrm>
          <a:prstGeom prst="rect">
            <a:avLst/>
          </a:prstGeom>
        </p:spPr>
      </p:pic>
      <p:pic>
        <p:nvPicPr>
          <p:cNvPr id="13" name="Immagine 12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3843" y="5731174"/>
            <a:ext cx="599082" cy="595735"/>
          </a:xfrm>
          <a:prstGeom prst="rect">
            <a:avLst/>
          </a:prstGeom>
        </p:spPr>
      </p:pic>
      <p:pic>
        <p:nvPicPr>
          <p:cNvPr id="14" name="Immagine 13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6503" y="5757664"/>
            <a:ext cx="595735" cy="595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1659938"/>
      </p:ext>
    </p:extLst>
  </p:cSld>
  <p:clrMapOvr>
    <a:masterClrMapping/>
  </p:clrMapOvr>
</p:sld>
</file>

<file path=ppt/theme/theme1.xml><?xml version="1.0" encoding="utf-8"?>
<a:theme xmlns:a="http://schemas.openxmlformats.org/drawingml/2006/main" name="Master Presentazione FSI">
  <a:themeElements>
    <a:clrScheme name="FS">
      <a:dk1>
        <a:srgbClr val="000000"/>
      </a:dk1>
      <a:lt1>
        <a:srgbClr val="FFFFFF"/>
      </a:lt1>
      <a:dk2>
        <a:srgbClr val="DC002E"/>
      </a:dk2>
      <a:lt2>
        <a:srgbClr val="717073"/>
      </a:lt2>
      <a:accent1>
        <a:srgbClr val="DC002E"/>
      </a:accent1>
      <a:accent2>
        <a:srgbClr val="006666"/>
      </a:accent2>
      <a:accent3>
        <a:srgbClr val="004687"/>
      </a:accent3>
      <a:accent4>
        <a:srgbClr val="F8B322"/>
      </a:accent4>
      <a:accent5>
        <a:srgbClr val="00BE7D"/>
      </a:accent5>
      <a:accent6>
        <a:srgbClr val="5A068C"/>
      </a:accent6>
      <a:hlink>
        <a:srgbClr val="E01F38"/>
      </a:hlink>
      <a:folHlink>
        <a:srgbClr val="E01F38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ver 1 - Proiezione">
  <a:themeElements>
    <a:clrScheme name="FS">
      <a:dk1>
        <a:srgbClr val="000000"/>
      </a:dk1>
      <a:lt1>
        <a:srgbClr val="FFFFFF"/>
      </a:lt1>
      <a:dk2>
        <a:srgbClr val="DC002E"/>
      </a:dk2>
      <a:lt2>
        <a:srgbClr val="717073"/>
      </a:lt2>
      <a:accent1>
        <a:srgbClr val="DC002E"/>
      </a:accent1>
      <a:accent2>
        <a:srgbClr val="006666"/>
      </a:accent2>
      <a:accent3>
        <a:srgbClr val="004687"/>
      </a:accent3>
      <a:accent4>
        <a:srgbClr val="F8B322"/>
      </a:accent4>
      <a:accent5>
        <a:srgbClr val="00BE7D"/>
      </a:accent5>
      <a:accent6>
        <a:srgbClr val="5A068C"/>
      </a:accent6>
      <a:hlink>
        <a:srgbClr val="E01F38"/>
      </a:hlink>
      <a:folHlink>
        <a:srgbClr val="E01F38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Indice">
  <a:themeElements>
    <a:clrScheme name="FS">
      <a:dk1>
        <a:srgbClr val="000000"/>
      </a:dk1>
      <a:lt1>
        <a:srgbClr val="FFFFFF"/>
      </a:lt1>
      <a:dk2>
        <a:srgbClr val="DC002E"/>
      </a:dk2>
      <a:lt2>
        <a:srgbClr val="717073"/>
      </a:lt2>
      <a:accent1>
        <a:srgbClr val="DC002E"/>
      </a:accent1>
      <a:accent2>
        <a:srgbClr val="006666"/>
      </a:accent2>
      <a:accent3>
        <a:srgbClr val="004687"/>
      </a:accent3>
      <a:accent4>
        <a:srgbClr val="F8B322"/>
      </a:accent4>
      <a:accent5>
        <a:srgbClr val="00BE7D"/>
      </a:accent5>
      <a:accent6>
        <a:srgbClr val="5A068C"/>
      </a:accent6>
      <a:hlink>
        <a:srgbClr val="E01F38"/>
      </a:hlink>
      <a:folHlink>
        <a:srgbClr val="E01F38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Intermezzi e Fine">
  <a:themeElements>
    <a:clrScheme name="FS">
      <a:dk1>
        <a:srgbClr val="000000"/>
      </a:dk1>
      <a:lt1>
        <a:srgbClr val="FFFFFF"/>
      </a:lt1>
      <a:dk2>
        <a:srgbClr val="DC002E"/>
      </a:dk2>
      <a:lt2>
        <a:srgbClr val="717073"/>
      </a:lt2>
      <a:accent1>
        <a:srgbClr val="DC002E"/>
      </a:accent1>
      <a:accent2>
        <a:srgbClr val="006666"/>
      </a:accent2>
      <a:accent3>
        <a:srgbClr val="004687"/>
      </a:accent3>
      <a:accent4>
        <a:srgbClr val="F8B322"/>
      </a:accent4>
      <a:accent5>
        <a:srgbClr val="00BE7D"/>
      </a:accent5>
      <a:accent6>
        <a:srgbClr val="5A068C"/>
      </a:accent6>
      <a:hlink>
        <a:srgbClr val="E01F38"/>
      </a:hlink>
      <a:folHlink>
        <a:srgbClr val="E01F38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9827c00-58aa-44bd-9af0-89ecdea607f0">
      <Terms xmlns="http://schemas.microsoft.com/office/infopath/2007/PartnerControls"/>
    </lcf76f155ced4ddcb4097134ff3c332f>
    <TaxCatchAll xmlns="7a9bf7f3-6c1f-486e-99a9-766092f6f436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7C146C4FC37F0469469B960C4955A39" ma:contentTypeVersion="18" ma:contentTypeDescription="Creare un nuovo documento." ma:contentTypeScope="" ma:versionID="703b1137b9dfd56515a95c88c08c7480">
  <xsd:schema xmlns:xsd="http://www.w3.org/2001/XMLSchema" xmlns:xs="http://www.w3.org/2001/XMLSchema" xmlns:p="http://schemas.microsoft.com/office/2006/metadata/properties" xmlns:ns2="69827c00-58aa-44bd-9af0-89ecdea607f0" xmlns:ns3="7a9bf7f3-6c1f-486e-99a9-766092f6f436" targetNamespace="http://schemas.microsoft.com/office/2006/metadata/properties" ma:root="true" ma:fieldsID="7e706ef2e50b9c1284f1d5c52cdb745d" ns2:_="" ns3:_="">
    <xsd:import namespace="69827c00-58aa-44bd-9af0-89ecdea607f0"/>
    <xsd:import namespace="7a9bf7f3-6c1f-486e-99a9-766092f6f43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827c00-58aa-44bd-9af0-89ecdea607f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Tag immagine" ma:readOnly="false" ma:fieldId="{5cf76f15-5ced-4ddc-b409-7134ff3c332f}" ma:taxonomyMulti="true" ma:sspId="2f0c148f-5ca2-4a38-b716-16d776545e1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9bf7f3-6c1f-486e-99a9-766092f6f43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c85263b9-b322-44e9-a4ab-6e9425dbce94}" ma:internalName="TaxCatchAll" ma:showField="CatchAllData" ma:web="7a9bf7f3-6c1f-486e-99a9-766092f6f43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E7A1E27-A0B7-4E6C-B24F-C5C6EC235E81}">
  <ds:schemaRefs>
    <ds:schemaRef ds:uri="http://schemas.microsoft.com/office/2006/metadata/properties"/>
    <ds:schemaRef ds:uri="http://schemas.microsoft.com/office/infopath/2007/PartnerControls"/>
    <ds:schemaRef ds:uri="69827c00-58aa-44bd-9af0-89ecdea607f0"/>
    <ds:schemaRef ds:uri="7a9bf7f3-6c1f-486e-99a9-766092f6f436"/>
  </ds:schemaRefs>
</ds:datastoreItem>
</file>

<file path=customXml/itemProps2.xml><?xml version="1.0" encoding="utf-8"?>
<ds:datastoreItem xmlns:ds="http://schemas.openxmlformats.org/officeDocument/2006/customXml" ds:itemID="{6CB91AC0-8D05-4975-B169-F14951D8387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141D556-C23C-43BA-9395-22890F94B45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9827c00-58aa-44bd-9af0-89ecdea607f0"/>
    <ds:schemaRef ds:uri="7a9bf7f3-6c1f-486e-99a9-766092f6f43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3597</TotalTime>
  <Words>55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4</vt:i4>
      </vt:variant>
      <vt:variant>
        <vt:lpstr>Titoli diapositive</vt:lpstr>
      </vt:variant>
      <vt:variant>
        <vt:i4>2</vt:i4>
      </vt:variant>
    </vt:vector>
  </HeadingPairs>
  <TitlesOfParts>
    <vt:vector size="8" baseType="lpstr">
      <vt:lpstr>Arial</vt:lpstr>
      <vt:lpstr>Calibri</vt:lpstr>
      <vt:lpstr>Master Presentazione FSI</vt:lpstr>
      <vt:lpstr>Cover 1 - Proiezione</vt:lpstr>
      <vt:lpstr>Indice</vt:lpstr>
      <vt:lpstr>Intermezzi e Fine</vt:lpstr>
      <vt:lpstr>Presentazione standard di PowerPoint</vt:lpstr>
      <vt:lpstr>Customer Satisfaction - risultati sintetici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Windows User</dc:creator>
  <cp:lastModifiedBy>Evelina D'Avolio</cp:lastModifiedBy>
  <cp:revision>497</cp:revision>
  <dcterms:created xsi:type="dcterms:W3CDTF">2018-02-19T10:27:02Z</dcterms:created>
  <dcterms:modified xsi:type="dcterms:W3CDTF">2026-02-09T09:57:24Z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a44a90e-04f7-4d21-b494-cfe49b26ce55_Enabled">
    <vt:lpwstr>true</vt:lpwstr>
  </property>
  <property fmtid="{D5CDD505-2E9C-101B-9397-08002B2CF9AE}" pid="3" name="MSIP_Label_8a44a90e-04f7-4d21-b494-cfe49b26ce55_SetDate">
    <vt:lpwstr>2022-01-24T11:14:50Z</vt:lpwstr>
  </property>
  <property fmtid="{D5CDD505-2E9C-101B-9397-08002B2CF9AE}" pid="4" name="MSIP_Label_8a44a90e-04f7-4d21-b494-cfe49b26ce55_Method">
    <vt:lpwstr>Privileged</vt:lpwstr>
  </property>
  <property fmtid="{D5CDD505-2E9C-101B-9397-08002B2CF9AE}" pid="5" name="MSIP_Label_8a44a90e-04f7-4d21-b494-cfe49b26ce55_Name">
    <vt:lpwstr>Internal use without footer</vt:lpwstr>
  </property>
  <property fmtid="{D5CDD505-2E9C-101B-9397-08002B2CF9AE}" pid="6" name="MSIP_Label_8a44a90e-04f7-4d21-b494-cfe49b26ce55_SiteId">
    <vt:lpwstr>4c8a6547-459a-4b75-a3dc-f66efe3e9c4e</vt:lpwstr>
  </property>
  <property fmtid="{D5CDD505-2E9C-101B-9397-08002B2CF9AE}" pid="7" name="MSIP_Label_8a44a90e-04f7-4d21-b494-cfe49b26ce55_ActionId">
    <vt:lpwstr>feeda522-7e80-4239-bc14-b8bcc41da0db</vt:lpwstr>
  </property>
  <property fmtid="{D5CDD505-2E9C-101B-9397-08002B2CF9AE}" pid="8" name="MSIP_Label_8a44a90e-04f7-4d21-b494-cfe49b26ce55_ContentBits">
    <vt:lpwstr>0</vt:lpwstr>
  </property>
  <property fmtid="{D5CDD505-2E9C-101B-9397-08002B2CF9AE}" pid="9" name="MediaServiceImageTags">
    <vt:lpwstr/>
  </property>
  <property fmtid="{D5CDD505-2E9C-101B-9397-08002B2CF9AE}" pid="10" name="ContentTypeId">
    <vt:lpwstr>0x010100A7C146C4FC37F0469469B960C4955A39</vt:lpwstr>
  </property>
</Properties>
</file>