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4"/>
    <p:sldMasterId id="2147483796" r:id="rId5"/>
    <p:sldMasterId id="2147483818" r:id="rId6"/>
    <p:sldMasterId id="2147483808" r:id="rId7"/>
    <p:sldMasterId id="2147483822" r:id="rId8"/>
  </p:sldMasterIdLst>
  <p:notesMasterIdLst>
    <p:notesMasterId r:id="rId11"/>
  </p:notesMasterIdLst>
  <p:handoutMasterIdLst>
    <p:handoutMasterId r:id="rId12"/>
  </p:handoutMasterIdLst>
  <p:sldIdLst>
    <p:sldId id="538" r:id="rId9"/>
    <p:sldId id="324" r:id="rId10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pertina" id="{83F0CF15-2BEB-41A0-A5B0-57220500955F}">
          <p14:sldIdLst>
            <p14:sldId id="538"/>
          </p14:sldIdLst>
        </p14:section>
        <p14:section name="SLIDE" id="{C0D7B56D-631F-433A-9028-0E4F7F00D9EC}">
          <p14:sldIdLst>
            <p14:sldId id="324"/>
          </p14:sldIdLst>
        </p14:section>
        <p14:section name="Intermezzi e fine" id="{294E2F99-9EE2-4143-ACFE-FCF4B980C0B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RRI NOVELLA" initials="BN" lastIdx="1" clrIdx="0">
    <p:extLst>
      <p:ext uri="{19B8F6BF-5375-455C-9EA6-DF929625EA0E}">
        <p15:presenceInfo xmlns:p15="http://schemas.microsoft.com/office/powerpoint/2012/main" userId="S-1-5-21-373016402-3870238425-3393319148-1545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6B69"/>
    <a:srgbClr val="FFE8ED"/>
    <a:srgbClr val="C5FFF8"/>
    <a:srgbClr val="27D7CE"/>
    <a:srgbClr val="128E8B"/>
    <a:srgbClr val="E8FFFF"/>
    <a:srgbClr val="20B0A9"/>
    <a:srgbClr val="888888"/>
    <a:srgbClr val="E4E4E4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9E1111-E3C5-4C4D-B6C3-F746A5E3888E}" v="32" dt="2023-12-15T10:19:28.0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28" autoAdjust="0"/>
    <p:restoredTop sz="50000" autoAdjust="0"/>
  </p:normalViewPr>
  <p:slideViewPr>
    <p:cSldViewPr snapToGrid="0" showGuides="1">
      <p:cViewPr varScale="1">
        <p:scale>
          <a:sx n="68" d="100"/>
          <a:sy n="68" d="100"/>
        </p:scale>
        <p:origin x="85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9" d="100"/>
          <a:sy n="89" d="100"/>
        </p:scale>
        <p:origin x="264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 CAMILLO VITTORIA" userId="c7e4d502-e3cf-4ae6-9f54-d82189bde04e" providerId="ADAL" clId="{D29E1111-E3C5-4C4D-B6C3-F746A5E3888E}"/>
    <pc:docChg chg="undo redo custSel addSld delSld modSld modSection modNotesMaster modHandout">
      <pc:chgData name="DI CAMILLO VITTORIA" userId="c7e4d502-e3cf-4ae6-9f54-d82189bde04e" providerId="ADAL" clId="{D29E1111-E3C5-4C4D-B6C3-F746A5E3888E}" dt="2023-12-15T10:19:28.014" v="293"/>
      <pc:docMkLst>
        <pc:docMk/>
      </pc:docMkLst>
      <pc:sldChg chg="modSp add del mod">
        <pc:chgData name="DI CAMILLO VITTORIA" userId="c7e4d502-e3cf-4ae6-9f54-d82189bde04e" providerId="ADAL" clId="{D29E1111-E3C5-4C4D-B6C3-F746A5E3888E}" dt="2023-12-15T10:19:28.014" v="293"/>
        <pc:sldMkLst>
          <pc:docMk/>
          <pc:sldMk cId="3702848890" sldId="324"/>
        </pc:sldMkLst>
        <pc:spChg chg="mod">
          <ac:chgData name="DI CAMILLO VITTORIA" userId="c7e4d502-e3cf-4ae6-9f54-d82189bde04e" providerId="ADAL" clId="{D29E1111-E3C5-4C4D-B6C3-F746A5E3888E}" dt="2023-12-15T09:49:12.118" v="246" actId="20577"/>
          <ac:spMkLst>
            <pc:docMk/>
            <pc:sldMk cId="3702848890" sldId="324"/>
            <ac:spMk id="3" creationId="{00000000-0000-0000-0000-000000000000}"/>
          </ac:spMkLst>
        </pc:spChg>
        <pc:spChg chg="mod">
          <ac:chgData name="DI CAMILLO VITTORIA" userId="c7e4d502-e3cf-4ae6-9f54-d82189bde04e" providerId="ADAL" clId="{D29E1111-E3C5-4C4D-B6C3-F746A5E3888E}" dt="2023-12-15T09:51:50.374" v="260" actId="20577"/>
          <ac:spMkLst>
            <pc:docMk/>
            <pc:sldMk cId="3702848890" sldId="324"/>
            <ac:spMk id="5" creationId="{00000000-0000-0000-0000-000000000000}"/>
          </ac:spMkLst>
        </pc:spChg>
        <pc:spChg chg="mod">
          <ac:chgData name="DI CAMILLO VITTORIA" userId="c7e4d502-e3cf-4ae6-9f54-d82189bde04e" providerId="ADAL" clId="{D29E1111-E3C5-4C4D-B6C3-F746A5E3888E}" dt="2023-12-15T09:52:04.822" v="273" actId="20577"/>
          <ac:spMkLst>
            <pc:docMk/>
            <pc:sldMk cId="3702848890" sldId="324"/>
            <ac:spMk id="6" creationId="{00000000-0000-0000-0000-000000000000}"/>
          </ac:spMkLst>
        </pc:spChg>
        <pc:graphicFrameChg chg="mod modGraphic">
          <ac:chgData name="DI CAMILLO VITTORIA" userId="c7e4d502-e3cf-4ae6-9f54-d82189bde04e" providerId="ADAL" clId="{D29E1111-E3C5-4C4D-B6C3-F746A5E3888E}" dt="2023-12-15T10:19:28.014" v="293"/>
          <ac:graphicFrameMkLst>
            <pc:docMk/>
            <pc:sldMk cId="3702848890" sldId="324"/>
            <ac:graphicFrameMk id="10" creationId="{00000000-0000-0000-0000-000000000000}"/>
          </ac:graphicFrameMkLst>
        </pc:graphicFrameChg>
      </pc:sldChg>
      <pc:sldChg chg="del">
        <pc:chgData name="DI CAMILLO VITTORIA" userId="c7e4d502-e3cf-4ae6-9f54-d82189bde04e" providerId="ADAL" clId="{D29E1111-E3C5-4C4D-B6C3-F746A5E3888E}" dt="2023-12-15T09:10:38.922" v="116" actId="47"/>
        <pc:sldMkLst>
          <pc:docMk/>
          <pc:sldMk cId="3237908869" sldId="326"/>
        </pc:sldMkLst>
      </pc:sldChg>
      <pc:sldChg chg="modSp add mod">
        <pc:chgData name="DI CAMILLO VITTORIA" userId="c7e4d502-e3cf-4ae6-9f54-d82189bde04e" providerId="ADAL" clId="{D29E1111-E3C5-4C4D-B6C3-F746A5E3888E}" dt="2023-12-15T09:10:44.503" v="117" actId="255"/>
        <pc:sldMkLst>
          <pc:docMk/>
          <pc:sldMk cId="3027448320" sldId="538"/>
        </pc:sldMkLst>
        <pc:spChg chg="mod">
          <ac:chgData name="DI CAMILLO VITTORIA" userId="c7e4d502-e3cf-4ae6-9f54-d82189bde04e" providerId="ADAL" clId="{D29E1111-E3C5-4C4D-B6C3-F746A5E3888E}" dt="2023-12-15T09:10:44.503" v="117" actId="255"/>
          <ac:spMkLst>
            <pc:docMk/>
            <pc:sldMk cId="3027448320" sldId="538"/>
            <ac:spMk id="5" creationId="{C7A3693A-7FCE-49A1-BB88-2D0EF27A91A0}"/>
          </ac:spMkLst>
        </pc:spChg>
      </pc:sldChg>
      <pc:sldChg chg="modSp del mod">
        <pc:chgData name="DI CAMILLO VITTORIA" userId="c7e4d502-e3cf-4ae6-9f54-d82189bde04e" providerId="ADAL" clId="{D29E1111-E3C5-4C4D-B6C3-F746A5E3888E}" dt="2023-12-15T09:47:57.012" v="187" actId="2696"/>
        <pc:sldMkLst>
          <pc:docMk/>
          <pc:sldMk cId="1923132648" sldId="539"/>
        </pc:sldMkLst>
        <pc:graphicFrameChg chg="modGraphic">
          <ac:chgData name="DI CAMILLO VITTORIA" userId="c7e4d502-e3cf-4ae6-9f54-d82189bde04e" providerId="ADAL" clId="{D29E1111-E3C5-4C4D-B6C3-F746A5E3888E}" dt="2023-12-15T09:35:11.335" v="186" actId="14734"/>
          <ac:graphicFrameMkLst>
            <pc:docMk/>
            <pc:sldMk cId="1923132648" sldId="539"/>
            <ac:graphicFrameMk id="10" creationId="{00000000-0000-0000-0000-000000000000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1" cy="495029"/>
          </a:xfrm>
          <a:prstGeom prst="rect">
            <a:avLst/>
          </a:prstGeom>
        </p:spPr>
        <p:txBody>
          <a:bodyPr vert="horz" lIns="90626" tIns="45313" rIns="90626" bIns="4531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15373" y="1"/>
            <a:ext cx="2918831" cy="495029"/>
          </a:xfrm>
          <a:prstGeom prst="rect">
            <a:avLst/>
          </a:prstGeom>
        </p:spPr>
        <p:txBody>
          <a:bodyPr vert="horz" lIns="90626" tIns="45313" rIns="90626" bIns="45313" rtlCol="0"/>
          <a:lstStyle>
            <a:lvl1pPr algn="r">
              <a:defRPr sz="1200"/>
            </a:lvl1pPr>
          </a:lstStyle>
          <a:p>
            <a:fld id="{620FE731-46A2-46A5-9AD2-A416FE8CEE67}" type="datetimeFigureOut">
              <a:rPr lang="en-GB" smtClean="0"/>
              <a:pPr/>
              <a:t>20/12/2023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0626" tIns="45313" rIns="90626" bIns="4531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0626" tIns="45313" rIns="90626" bIns="45313" rtlCol="0" anchor="b"/>
          <a:lstStyle>
            <a:lvl1pPr algn="r">
              <a:defRPr sz="1200"/>
            </a:lvl1pPr>
          </a:lstStyle>
          <a:p>
            <a:fld id="{389669B9-D8F4-4B71-AFE9-987693379946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8094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1" cy="495029"/>
          </a:xfrm>
          <a:prstGeom prst="rect">
            <a:avLst/>
          </a:prstGeom>
        </p:spPr>
        <p:txBody>
          <a:bodyPr vert="horz" lIns="90626" tIns="45313" rIns="90626" bIns="45313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15373" y="1"/>
            <a:ext cx="2918831" cy="495029"/>
          </a:xfrm>
          <a:prstGeom prst="rect">
            <a:avLst/>
          </a:prstGeom>
        </p:spPr>
        <p:txBody>
          <a:bodyPr vert="horz" lIns="90626" tIns="45313" rIns="90626" bIns="45313" rtlCol="0"/>
          <a:lstStyle>
            <a:lvl1pPr algn="r">
              <a:defRPr sz="1200"/>
            </a:lvl1pPr>
          </a:lstStyle>
          <a:p>
            <a:fld id="{D84BD0BD-8420-46F9-8257-B8F286606235}" type="datetimeFigureOut">
              <a:rPr lang="it-IT" smtClean="0"/>
              <a:pPr/>
              <a:t>20/12/2023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26" tIns="45313" rIns="90626" bIns="45313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0626" tIns="45313" rIns="90626" bIns="45313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0626" tIns="45313" rIns="90626" bIns="45313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0626" tIns="45313" rIns="90626" bIns="45313" rtlCol="0" anchor="b"/>
          <a:lstStyle>
            <a:lvl1pPr algn="r">
              <a:defRPr sz="1200"/>
            </a:lvl1pPr>
          </a:lstStyle>
          <a:p>
            <a:fld id="{BFD64B0E-3DDE-4A0E-88A9-3A41651A459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8101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Sott. e contenuto testo 2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Calibri 20pt</a:t>
            </a:r>
          </a:p>
        </p:txBody>
      </p:sp>
      <p:sp>
        <p:nvSpPr>
          <p:cNvPr id="11" name="Segnaposto testo 4">
            <a:extLst>
              <a:ext uri="{FF2B5EF4-FFF2-40B4-BE49-F238E27FC236}">
                <a16:creationId xmlns:a16="http://schemas.microsoft.com/office/drawing/2014/main" id="{E039BC0C-CF88-8949-86AB-999C6D80F1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367" y="1577975"/>
            <a:ext cx="11176621" cy="422751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2"/>
              </a:buClr>
              <a:buSzPct val="140000"/>
              <a:buFontTx/>
              <a:buNone/>
              <a:defRPr sz="2000"/>
            </a:lvl1pPr>
            <a:lvl2pPr marL="452437" indent="0">
              <a:buClr>
                <a:schemeClr val="tx2"/>
              </a:buClr>
              <a:buSzPct val="140000"/>
              <a:buFontTx/>
              <a:buNone/>
              <a:defRPr sz="1800"/>
            </a:lvl2pPr>
            <a:lvl3pPr marL="895350" indent="0">
              <a:buClr>
                <a:schemeClr val="tx2"/>
              </a:buClr>
              <a:buSzPct val="140000"/>
              <a:buFontTx/>
              <a:buNone/>
              <a:defRPr sz="1600"/>
            </a:lvl3pPr>
            <a:lvl4pPr marL="1343025" indent="0">
              <a:buClr>
                <a:schemeClr val="tx2"/>
              </a:buClr>
              <a:buSzPct val="140000"/>
              <a:buFontTx/>
              <a:buNone/>
              <a:defRPr sz="1400"/>
            </a:lvl4pPr>
            <a:lvl5pPr marL="1795462" indent="0">
              <a:buClr>
                <a:schemeClr val="tx2"/>
              </a:buClr>
              <a:buSzPct val="140000"/>
              <a:buFontTx/>
              <a:buNone/>
              <a:defRPr sz="1200"/>
            </a:lvl5pPr>
          </a:lstStyle>
          <a:p>
            <a:pPr lvl="0"/>
            <a:r>
              <a:rPr lang="it-IT" dirty="0"/>
              <a:t>Testo Calibri 20pt</a:t>
            </a:r>
          </a:p>
          <a:p>
            <a:pPr lvl="1"/>
            <a:r>
              <a:rPr lang="it-IT" dirty="0"/>
              <a:t>Secondo livello 18pt</a:t>
            </a:r>
          </a:p>
          <a:p>
            <a:pPr lvl="2"/>
            <a:r>
              <a:rPr lang="it-IT" dirty="0"/>
              <a:t>Terzo livello 16pt</a:t>
            </a:r>
          </a:p>
          <a:p>
            <a:pPr lvl="3"/>
            <a:r>
              <a:rPr lang="it-IT" dirty="0"/>
              <a:t>Quarto livello 14pt</a:t>
            </a:r>
          </a:p>
          <a:p>
            <a:pPr lvl="4"/>
            <a:r>
              <a:rPr lang="it-IT" dirty="0"/>
              <a:t>Quinto livello 12pt</a:t>
            </a:r>
          </a:p>
        </p:txBody>
      </p:sp>
      <p:sp>
        <p:nvSpPr>
          <p:cNvPr id="9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3241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 Immagin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659AF68-753C-5E40-9289-006DB5C162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1715750" cy="6858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it-IT" dirty="0"/>
          </a:p>
        </p:txBody>
      </p:sp>
      <p:sp>
        <p:nvSpPr>
          <p:cNvPr id="5" name="Segnaposto testo 5"/>
          <p:cNvSpPr>
            <a:spLocks noGrp="1"/>
          </p:cNvSpPr>
          <p:nvPr>
            <p:ph type="body" sz="quarter" idx="10" hasCustomPrompt="1"/>
          </p:nvPr>
        </p:nvSpPr>
        <p:spPr>
          <a:xfrm>
            <a:off x="407988" y="901701"/>
            <a:ext cx="11176000" cy="2031999"/>
          </a:xfrm>
        </p:spPr>
        <p:txBody>
          <a:bodyPr anchor="ctr" anchorCtr="0"/>
          <a:lstStyle>
            <a:lvl1pPr algn="ctr">
              <a:defRPr sz="1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Inserire il testo</a:t>
            </a:r>
          </a:p>
        </p:txBody>
      </p:sp>
    </p:spTree>
    <p:extLst>
      <p:ext uri="{BB962C8B-B14F-4D97-AF65-F5344CB8AC3E}">
        <p14:creationId xmlns:p14="http://schemas.microsoft.com/office/powerpoint/2010/main" val="1905033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olo sott.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368" y="1554956"/>
            <a:ext cx="11176620" cy="425291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1800" smtClean="0">
                <a:solidFill>
                  <a:schemeClr val="tx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Contenuto multimediale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Calibri 20pt</a:t>
            </a:r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08659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olo Sottotitolo pt22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368" y="1560352"/>
            <a:ext cx="11176620" cy="4245137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1800" smtClean="0">
                <a:solidFill>
                  <a:schemeClr val="tx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Contenuto Calibri 18pt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7503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>
              <a:spcBef>
                <a:spcPts val="1200"/>
              </a:spcBef>
              <a:defRPr lang="it-IT" sz="22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Calibri 22pt</a:t>
            </a: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8163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368" y="1388789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18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1955800"/>
            <a:ext cx="3623869" cy="270230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2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183743" y="1388789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183743" y="1955800"/>
            <a:ext cx="3623869" cy="270230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31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960119" y="1388789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3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960119" y="1955800"/>
            <a:ext cx="3623869" cy="270230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9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928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e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368" y="1388789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18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1955800"/>
            <a:ext cx="3623869" cy="8869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2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183743" y="1388789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183743" y="1955800"/>
            <a:ext cx="3623869" cy="8869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31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960119" y="1388789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3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960119" y="1955800"/>
            <a:ext cx="3623869" cy="8869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9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  <a:endParaRPr lang="en-GB" dirty="0"/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07368" y="3429000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07368" y="3996011"/>
            <a:ext cx="3623869" cy="8869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183743" y="3429000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183743" y="3996011"/>
            <a:ext cx="3623869" cy="8869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16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7960119" y="3429000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17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7960119" y="3996011"/>
            <a:ext cx="3623869" cy="8869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</p:spTree>
    <p:extLst>
      <p:ext uri="{BB962C8B-B14F-4D97-AF65-F5344CB8AC3E}">
        <p14:creationId xmlns:p14="http://schemas.microsoft.com/office/powerpoint/2010/main" val="4006351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olo e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368" y="1388790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18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1789113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2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183743" y="1388790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183743" y="1789113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31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960119" y="1388790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3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960119" y="1789113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9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  <a:endParaRPr lang="en-GB" dirty="0"/>
          </a:p>
        </p:txBody>
      </p:sp>
      <p:sp>
        <p:nvSpPr>
          <p:cNvPr id="26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07368" y="2786060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27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07368" y="3186383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28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183743" y="2786060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29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183743" y="3186383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3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7960119" y="2786060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34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7960119" y="3186383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35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407368" y="4178599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36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407368" y="4578922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37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4183743" y="4178599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38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4183743" y="4578922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39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7960119" y="4178599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4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960119" y="4578922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</p:spTree>
    <p:extLst>
      <p:ext uri="{BB962C8B-B14F-4D97-AF65-F5344CB8AC3E}">
        <p14:creationId xmlns:p14="http://schemas.microsoft.com/office/powerpoint/2010/main" val="234983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0241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SO1_Titolo Sotto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ttangolo 1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Rettangolo 21">
              <a:extLst>
                <a:ext uri="{FF2B5EF4-FFF2-40B4-BE49-F238E27FC236}">
                  <a16:creationId xmlns:a16="http://schemas.microsoft.com/office/drawing/2014/main" id="{7466584B-8BD1-48B2-BD0C-DC7DD5380BEF}"/>
                </a:ext>
              </a:extLst>
            </p:cNvPr>
            <p:cNvSpPr/>
            <p:nvPr userDrawn="1"/>
          </p:nvSpPr>
          <p:spPr>
            <a:xfrm>
              <a:off x="11718170" y="0"/>
              <a:ext cx="472888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23" name="Group 4">
              <a:extLst>
                <a:ext uri="{FF2B5EF4-FFF2-40B4-BE49-F238E27FC236}">
                  <a16:creationId xmlns:a16="http://schemas.microsoft.com/office/drawing/2014/main" id="{E93527B5-7425-47AC-89C0-2B32AE601683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11786074" y="90427"/>
              <a:ext cx="346160" cy="234428"/>
              <a:chOff x="-560" y="-1287"/>
              <a:chExt cx="6379" cy="4320"/>
            </a:xfrm>
          </p:grpSpPr>
          <p:sp>
            <p:nvSpPr>
              <p:cNvPr id="24" name="AutoShape 3">
                <a:extLst>
                  <a:ext uri="{FF2B5EF4-FFF2-40B4-BE49-F238E27FC236}">
                    <a16:creationId xmlns:a16="http://schemas.microsoft.com/office/drawing/2014/main" id="{85DBAE22-A53B-46F6-A1C2-9F9E40807B3C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-560" y="-1287"/>
                <a:ext cx="6379" cy="4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B355A452-2788-4C68-9C15-CC51FD59A8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60" y="-1287"/>
                <a:ext cx="6379" cy="4320"/>
              </a:xfrm>
              <a:prstGeom prst="rect">
                <a:avLst/>
              </a:prstGeom>
              <a:noFill/>
              <a:ln w="0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B83AE660-1A7F-4C22-9AF1-535B2E94ED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60" y="423"/>
                <a:ext cx="5536" cy="2610"/>
              </a:xfrm>
              <a:custGeom>
                <a:avLst/>
                <a:gdLst>
                  <a:gd name="T0" fmla="*/ 5536 w 5536"/>
                  <a:gd name="T1" fmla="*/ 0 h 2610"/>
                  <a:gd name="T2" fmla="*/ 5470 w 5536"/>
                  <a:gd name="T3" fmla="*/ 127 h 2610"/>
                  <a:gd name="T4" fmla="*/ 5449 w 5536"/>
                  <a:gd name="T5" fmla="*/ 139 h 2610"/>
                  <a:gd name="T6" fmla="*/ 5061 w 5536"/>
                  <a:gd name="T7" fmla="*/ 164 h 2610"/>
                  <a:gd name="T8" fmla="*/ 4881 w 5536"/>
                  <a:gd name="T9" fmla="*/ 189 h 2610"/>
                  <a:gd name="T10" fmla="*/ 4722 w 5536"/>
                  <a:gd name="T11" fmla="*/ 247 h 2610"/>
                  <a:gd name="T12" fmla="*/ 4585 w 5536"/>
                  <a:gd name="T13" fmla="*/ 336 h 2610"/>
                  <a:gd name="T14" fmla="*/ 4471 w 5536"/>
                  <a:gd name="T15" fmla="*/ 460 h 2610"/>
                  <a:gd name="T16" fmla="*/ 4380 w 5536"/>
                  <a:gd name="T17" fmla="*/ 618 h 2610"/>
                  <a:gd name="T18" fmla="*/ 4338 w 5536"/>
                  <a:gd name="T19" fmla="*/ 757 h 2610"/>
                  <a:gd name="T20" fmla="*/ 4318 w 5536"/>
                  <a:gd name="T21" fmla="*/ 902 h 2610"/>
                  <a:gd name="T22" fmla="*/ 4305 w 5536"/>
                  <a:gd name="T23" fmla="*/ 1107 h 2610"/>
                  <a:gd name="T24" fmla="*/ 4278 w 5536"/>
                  <a:gd name="T25" fmla="*/ 1312 h 2610"/>
                  <a:gd name="T26" fmla="*/ 4208 w 5536"/>
                  <a:gd name="T27" fmla="*/ 1538 h 2610"/>
                  <a:gd name="T28" fmla="*/ 4100 w 5536"/>
                  <a:gd name="T29" fmla="*/ 1768 h 2610"/>
                  <a:gd name="T30" fmla="*/ 3963 w 5536"/>
                  <a:gd name="T31" fmla="*/ 1971 h 2610"/>
                  <a:gd name="T32" fmla="*/ 3800 w 5536"/>
                  <a:gd name="T33" fmla="*/ 2146 h 2610"/>
                  <a:gd name="T34" fmla="*/ 3609 w 5536"/>
                  <a:gd name="T35" fmla="*/ 2293 h 2610"/>
                  <a:gd name="T36" fmla="*/ 3391 w 5536"/>
                  <a:gd name="T37" fmla="*/ 2413 h 2610"/>
                  <a:gd name="T38" fmla="*/ 3145 w 5536"/>
                  <a:gd name="T39" fmla="*/ 2504 h 2610"/>
                  <a:gd name="T40" fmla="*/ 2911 w 5536"/>
                  <a:gd name="T41" fmla="*/ 2552 h 2610"/>
                  <a:gd name="T42" fmla="*/ 2671 w 5536"/>
                  <a:gd name="T43" fmla="*/ 2585 h 2610"/>
                  <a:gd name="T44" fmla="*/ 2378 w 5536"/>
                  <a:gd name="T45" fmla="*/ 2608 h 2610"/>
                  <a:gd name="T46" fmla="*/ 2084 w 5536"/>
                  <a:gd name="T47" fmla="*/ 2608 h 2610"/>
                  <a:gd name="T48" fmla="*/ 54 w 5536"/>
                  <a:gd name="T49" fmla="*/ 2608 h 2610"/>
                  <a:gd name="T50" fmla="*/ 0 w 5536"/>
                  <a:gd name="T51" fmla="*/ 2608 h 2610"/>
                  <a:gd name="T52" fmla="*/ 64 w 5536"/>
                  <a:gd name="T53" fmla="*/ 2477 h 2610"/>
                  <a:gd name="T54" fmla="*/ 93 w 5536"/>
                  <a:gd name="T55" fmla="*/ 2436 h 2610"/>
                  <a:gd name="T56" fmla="*/ 143 w 5536"/>
                  <a:gd name="T57" fmla="*/ 2426 h 2610"/>
                  <a:gd name="T58" fmla="*/ 1098 w 5536"/>
                  <a:gd name="T59" fmla="*/ 2419 h 2610"/>
                  <a:gd name="T60" fmla="*/ 1469 w 5536"/>
                  <a:gd name="T61" fmla="*/ 2396 h 2610"/>
                  <a:gd name="T62" fmla="*/ 1753 w 5536"/>
                  <a:gd name="T63" fmla="*/ 2368 h 2610"/>
                  <a:gd name="T64" fmla="*/ 1947 w 5536"/>
                  <a:gd name="T65" fmla="*/ 2336 h 2610"/>
                  <a:gd name="T66" fmla="*/ 2155 w 5536"/>
                  <a:gd name="T67" fmla="*/ 2268 h 2610"/>
                  <a:gd name="T68" fmla="*/ 2362 w 5536"/>
                  <a:gd name="T69" fmla="*/ 2162 h 2610"/>
                  <a:gd name="T70" fmla="*/ 2540 w 5536"/>
                  <a:gd name="T71" fmla="*/ 2028 h 2610"/>
                  <a:gd name="T72" fmla="*/ 2687 w 5536"/>
                  <a:gd name="T73" fmla="*/ 1866 h 2610"/>
                  <a:gd name="T74" fmla="*/ 2807 w 5536"/>
                  <a:gd name="T75" fmla="*/ 1675 h 2610"/>
                  <a:gd name="T76" fmla="*/ 2896 w 5536"/>
                  <a:gd name="T77" fmla="*/ 1453 h 2610"/>
                  <a:gd name="T78" fmla="*/ 3064 w 5536"/>
                  <a:gd name="T79" fmla="*/ 881 h 2610"/>
                  <a:gd name="T80" fmla="*/ 3108 w 5536"/>
                  <a:gd name="T81" fmla="*/ 732 h 2610"/>
                  <a:gd name="T82" fmla="*/ 3170 w 5536"/>
                  <a:gd name="T83" fmla="*/ 591 h 2610"/>
                  <a:gd name="T84" fmla="*/ 3290 w 5536"/>
                  <a:gd name="T85" fmla="*/ 423 h 2610"/>
                  <a:gd name="T86" fmla="*/ 3431 w 5536"/>
                  <a:gd name="T87" fmla="*/ 288 h 2610"/>
                  <a:gd name="T88" fmla="*/ 3595 w 5536"/>
                  <a:gd name="T89" fmla="*/ 187 h 2610"/>
                  <a:gd name="T90" fmla="*/ 3785 w 5536"/>
                  <a:gd name="T91" fmla="*/ 122 h 2610"/>
                  <a:gd name="T92" fmla="*/ 4003 w 5536"/>
                  <a:gd name="T93" fmla="*/ 91 h 2610"/>
                  <a:gd name="T94" fmla="*/ 4235 w 5536"/>
                  <a:gd name="T95" fmla="*/ 79 h 2610"/>
                  <a:gd name="T96" fmla="*/ 5498 w 5536"/>
                  <a:gd name="T97" fmla="*/ 0 h 2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536" h="2610">
                    <a:moveTo>
                      <a:pt x="5515" y="0"/>
                    </a:moveTo>
                    <a:lnTo>
                      <a:pt x="5536" y="0"/>
                    </a:lnTo>
                    <a:lnTo>
                      <a:pt x="5503" y="66"/>
                    </a:lnTo>
                    <a:lnTo>
                      <a:pt x="5470" y="127"/>
                    </a:lnTo>
                    <a:lnTo>
                      <a:pt x="5463" y="135"/>
                    </a:lnTo>
                    <a:lnTo>
                      <a:pt x="5449" y="139"/>
                    </a:lnTo>
                    <a:lnTo>
                      <a:pt x="5436" y="141"/>
                    </a:lnTo>
                    <a:lnTo>
                      <a:pt x="5061" y="164"/>
                    </a:lnTo>
                    <a:lnTo>
                      <a:pt x="4968" y="172"/>
                    </a:lnTo>
                    <a:lnTo>
                      <a:pt x="4881" y="189"/>
                    </a:lnTo>
                    <a:lnTo>
                      <a:pt x="4798" y="214"/>
                    </a:lnTo>
                    <a:lnTo>
                      <a:pt x="4722" y="247"/>
                    </a:lnTo>
                    <a:lnTo>
                      <a:pt x="4651" y="288"/>
                    </a:lnTo>
                    <a:lnTo>
                      <a:pt x="4585" y="336"/>
                    </a:lnTo>
                    <a:lnTo>
                      <a:pt x="4525" y="394"/>
                    </a:lnTo>
                    <a:lnTo>
                      <a:pt x="4471" y="460"/>
                    </a:lnTo>
                    <a:lnTo>
                      <a:pt x="4423" y="535"/>
                    </a:lnTo>
                    <a:lnTo>
                      <a:pt x="4380" y="618"/>
                    </a:lnTo>
                    <a:lnTo>
                      <a:pt x="4353" y="686"/>
                    </a:lnTo>
                    <a:lnTo>
                      <a:pt x="4338" y="757"/>
                    </a:lnTo>
                    <a:lnTo>
                      <a:pt x="4326" y="829"/>
                    </a:lnTo>
                    <a:lnTo>
                      <a:pt x="4318" y="902"/>
                    </a:lnTo>
                    <a:lnTo>
                      <a:pt x="4311" y="1004"/>
                    </a:lnTo>
                    <a:lnTo>
                      <a:pt x="4305" y="1107"/>
                    </a:lnTo>
                    <a:lnTo>
                      <a:pt x="4295" y="1209"/>
                    </a:lnTo>
                    <a:lnTo>
                      <a:pt x="4278" y="1312"/>
                    </a:lnTo>
                    <a:lnTo>
                      <a:pt x="4253" y="1412"/>
                    </a:lnTo>
                    <a:lnTo>
                      <a:pt x="4208" y="1538"/>
                    </a:lnTo>
                    <a:lnTo>
                      <a:pt x="4158" y="1656"/>
                    </a:lnTo>
                    <a:lnTo>
                      <a:pt x="4100" y="1768"/>
                    </a:lnTo>
                    <a:lnTo>
                      <a:pt x="4034" y="1872"/>
                    </a:lnTo>
                    <a:lnTo>
                      <a:pt x="3963" y="1971"/>
                    </a:lnTo>
                    <a:lnTo>
                      <a:pt x="3885" y="2061"/>
                    </a:lnTo>
                    <a:lnTo>
                      <a:pt x="3800" y="2146"/>
                    </a:lnTo>
                    <a:lnTo>
                      <a:pt x="3708" y="2224"/>
                    </a:lnTo>
                    <a:lnTo>
                      <a:pt x="3609" y="2293"/>
                    </a:lnTo>
                    <a:lnTo>
                      <a:pt x="3503" y="2357"/>
                    </a:lnTo>
                    <a:lnTo>
                      <a:pt x="3391" y="2413"/>
                    </a:lnTo>
                    <a:lnTo>
                      <a:pt x="3271" y="2461"/>
                    </a:lnTo>
                    <a:lnTo>
                      <a:pt x="3145" y="2504"/>
                    </a:lnTo>
                    <a:lnTo>
                      <a:pt x="3029" y="2533"/>
                    </a:lnTo>
                    <a:lnTo>
                      <a:pt x="2911" y="2552"/>
                    </a:lnTo>
                    <a:lnTo>
                      <a:pt x="2791" y="2569"/>
                    </a:lnTo>
                    <a:lnTo>
                      <a:pt x="2671" y="2585"/>
                    </a:lnTo>
                    <a:lnTo>
                      <a:pt x="2525" y="2602"/>
                    </a:lnTo>
                    <a:lnTo>
                      <a:pt x="2378" y="2608"/>
                    </a:lnTo>
                    <a:lnTo>
                      <a:pt x="2231" y="2610"/>
                    </a:lnTo>
                    <a:lnTo>
                      <a:pt x="2084" y="2608"/>
                    </a:lnTo>
                    <a:lnTo>
                      <a:pt x="1937" y="2608"/>
                    </a:lnTo>
                    <a:lnTo>
                      <a:pt x="54" y="2608"/>
                    </a:lnTo>
                    <a:lnTo>
                      <a:pt x="0" y="2608"/>
                    </a:lnTo>
                    <a:lnTo>
                      <a:pt x="0" y="2608"/>
                    </a:lnTo>
                    <a:lnTo>
                      <a:pt x="33" y="2540"/>
                    </a:lnTo>
                    <a:lnTo>
                      <a:pt x="64" y="2477"/>
                    </a:lnTo>
                    <a:lnTo>
                      <a:pt x="75" y="2452"/>
                    </a:lnTo>
                    <a:lnTo>
                      <a:pt x="93" y="2436"/>
                    </a:lnTo>
                    <a:lnTo>
                      <a:pt x="114" y="2428"/>
                    </a:lnTo>
                    <a:lnTo>
                      <a:pt x="143" y="2426"/>
                    </a:lnTo>
                    <a:lnTo>
                      <a:pt x="621" y="2426"/>
                    </a:lnTo>
                    <a:lnTo>
                      <a:pt x="1098" y="2419"/>
                    </a:lnTo>
                    <a:lnTo>
                      <a:pt x="1284" y="2409"/>
                    </a:lnTo>
                    <a:lnTo>
                      <a:pt x="1469" y="2396"/>
                    </a:lnTo>
                    <a:lnTo>
                      <a:pt x="1655" y="2378"/>
                    </a:lnTo>
                    <a:lnTo>
                      <a:pt x="1753" y="2368"/>
                    </a:lnTo>
                    <a:lnTo>
                      <a:pt x="1850" y="2355"/>
                    </a:lnTo>
                    <a:lnTo>
                      <a:pt x="1947" y="2336"/>
                    </a:lnTo>
                    <a:lnTo>
                      <a:pt x="2043" y="2311"/>
                    </a:lnTo>
                    <a:lnTo>
                      <a:pt x="2155" y="2268"/>
                    </a:lnTo>
                    <a:lnTo>
                      <a:pt x="2264" y="2218"/>
                    </a:lnTo>
                    <a:lnTo>
                      <a:pt x="2362" y="2162"/>
                    </a:lnTo>
                    <a:lnTo>
                      <a:pt x="2455" y="2098"/>
                    </a:lnTo>
                    <a:lnTo>
                      <a:pt x="2540" y="2028"/>
                    </a:lnTo>
                    <a:lnTo>
                      <a:pt x="2617" y="1951"/>
                    </a:lnTo>
                    <a:lnTo>
                      <a:pt x="2687" y="1866"/>
                    </a:lnTo>
                    <a:lnTo>
                      <a:pt x="2751" y="1773"/>
                    </a:lnTo>
                    <a:lnTo>
                      <a:pt x="2807" y="1675"/>
                    </a:lnTo>
                    <a:lnTo>
                      <a:pt x="2855" y="1569"/>
                    </a:lnTo>
                    <a:lnTo>
                      <a:pt x="2896" y="1453"/>
                    </a:lnTo>
                    <a:lnTo>
                      <a:pt x="2983" y="1167"/>
                    </a:lnTo>
                    <a:lnTo>
                      <a:pt x="3064" y="881"/>
                    </a:lnTo>
                    <a:lnTo>
                      <a:pt x="3085" y="805"/>
                    </a:lnTo>
                    <a:lnTo>
                      <a:pt x="3108" y="732"/>
                    </a:lnTo>
                    <a:lnTo>
                      <a:pt x="3135" y="661"/>
                    </a:lnTo>
                    <a:lnTo>
                      <a:pt x="3170" y="591"/>
                    </a:lnTo>
                    <a:lnTo>
                      <a:pt x="3226" y="502"/>
                    </a:lnTo>
                    <a:lnTo>
                      <a:pt x="3290" y="423"/>
                    </a:lnTo>
                    <a:lnTo>
                      <a:pt x="3358" y="351"/>
                    </a:lnTo>
                    <a:lnTo>
                      <a:pt x="3431" y="288"/>
                    </a:lnTo>
                    <a:lnTo>
                      <a:pt x="3510" y="234"/>
                    </a:lnTo>
                    <a:lnTo>
                      <a:pt x="3595" y="187"/>
                    </a:lnTo>
                    <a:lnTo>
                      <a:pt x="3688" y="151"/>
                    </a:lnTo>
                    <a:lnTo>
                      <a:pt x="3785" y="122"/>
                    </a:lnTo>
                    <a:lnTo>
                      <a:pt x="3887" y="102"/>
                    </a:lnTo>
                    <a:lnTo>
                      <a:pt x="4003" y="91"/>
                    </a:lnTo>
                    <a:lnTo>
                      <a:pt x="4119" y="85"/>
                    </a:lnTo>
                    <a:lnTo>
                      <a:pt x="4235" y="79"/>
                    </a:lnTo>
                    <a:lnTo>
                      <a:pt x="4923" y="35"/>
                    </a:lnTo>
                    <a:lnTo>
                      <a:pt x="5498" y="0"/>
                    </a:lnTo>
                    <a:lnTo>
                      <a:pt x="5515" y="0"/>
                    </a:lnTo>
                    <a:close/>
                  </a:path>
                </a:pathLst>
              </a:custGeom>
              <a:solidFill>
                <a:schemeClr val="tx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0BE6F8E9-24BA-47B8-9CCD-E18AD0A434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5" y="-1283"/>
                <a:ext cx="4960" cy="1437"/>
              </a:xfrm>
              <a:custGeom>
                <a:avLst/>
                <a:gdLst>
                  <a:gd name="T0" fmla="*/ 4896 w 4960"/>
                  <a:gd name="T1" fmla="*/ 0 h 1437"/>
                  <a:gd name="T2" fmla="*/ 4960 w 4960"/>
                  <a:gd name="T3" fmla="*/ 0 h 1437"/>
                  <a:gd name="T4" fmla="*/ 4935 w 4960"/>
                  <a:gd name="T5" fmla="*/ 46 h 1437"/>
                  <a:gd name="T6" fmla="*/ 4912 w 4960"/>
                  <a:gd name="T7" fmla="*/ 89 h 1437"/>
                  <a:gd name="T8" fmla="*/ 4892 w 4960"/>
                  <a:gd name="T9" fmla="*/ 131 h 1437"/>
                  <a:gd name="T10" fmla="*/ 4879 w 4960"/>
                  <a:gd name="T11" fmla="*/ 162 h 1437"/>
                  <a:gd name="T12" fmla="*/ 4860 w 4960"/>
                  <a:gd name="T13" fmla="*/ 181 h 1437"/>
                  <a:gd name="T14" fmla="*/ 4838 w 4960"/>
                  <a:gd name="T15" fmla="*/ 195 h 1437"/>
                  <a:gd name="T16" fmla="*/ 4809 w 4960"/>
                  <a:gd name="T17" fmla="*/ 201 h 1437"/>
                  <a:gd name="T18" fmla="*/ 4776 w 4960"/>
                  <a:gd name="T19" fmla="*/ 203 h 1437"/>
                  <a:gd name="T20" fmla="*/ 4287 w 4960"/>
                  <a:gd name="T21" fmla="*/ 201 h 1437"/>
                  <a:gd name="T22" fmla="*/ 3798 w 4960"/>
                  <a:gd name="T23" fmla="*/ 203 h 1437"/>
                  <a:gd name="T24" fmla="*/ 3590 w 4960"/>
                  <a:gd name="T25" fmla="*/ 207 h 1437"/>
                  <a:gd name="T26" fmla="*/ 3381 w 4960"/>
                  <a:gd name="T27" fmla="*/ 216 h 1437"/>
                  <a:gd name="T28" fmla="*/ 3172 w 4960"/>
                  <a:gd name="T29" fmla="*/ 234 h 1437"/>
                  <a:gd name="T30" fmla="*/ 2965 w 4960"/>
                  <a:gd name="T31" fmla="*/ 261 h 1437"/>
                  <a:gd name="T32" fmla="*/ 2826 w 4960"/>
                  <a:gd name="T33" fmla="*/ 284 h 1437"/>
                  <a:gd name="T34" fmla="*/ 2689 w 4960"/>
                  <a:gd name="T35" fmla="*/ 313 h 1437"/>
                  <a:gd name="T36" fmla="*/ 2554 w 4960"/>
                  <a:gd name="T37" fmla="*/ 350 h 1437"/>
                  <a:gd name="T38" fmla="*/ 2420 w 4960"/>
                  <a:gd name="T39" fmla="*/ 394 h 1437"/>
                  <a:gd name="T40" fmla="*/ 2289 w 4960"/>
                  <a:gd name="T41" fmla="*/ 446 h 1437"/>
                  <a:gd name="T42" fmla="*/ 2161 w 4960"/>
                  <a:gd name="T43" fmla="*/ 508 h 1437"/>
                  <a:gd name="T44" fmla="*/ 2047 w 4960"/>
                  <a:gd name="T45" fmla="*/ 576 h 1437"/>
                  <a:gd name="T46" fmla="*/ 1941 w 4960"/>
                  <a:gd name="T47" fmla="*/ 651 h 1437"/>
                  <a:gd name="T48" fmla="*/ 1840 w 4960"/>
                  <a:gd name="T49" fmla="*/ 734 h 1437"/>
                  <a:gd name="T50" fmla="*/ 1746 w 4960"/>
                  <a:gd name="T51" fmla="*/ 823 h 1437"/>
                  <a:gd name="T52" fmla="*/ 1660 w 4960"/>
                  <a:gd name="T53" fmla="*/ 921 h 1437"/>
                  <a:gd name="T54" fmla="*/ 1579 w 4960"/>
                  <a:gd name="T55" fmla="*/ 1026 h 1437"/>
                  <a:gd name="T56" fmla="*/ 1496 w 4960"/>
                  <a:gd name="T57" fmla="*/ 1151 h 1437"/>
                  <a:gd name="T58" fmla="*/ 1417 w 4960"/>
                  <a:gd name="T59" fmla="*/ 1281 h 1437"/>
                  <a:gd name="T60" fmla="*/ 1338 w 4960"/>
                  <a:gd name="T61" fmla="*/ 1410 h 1437"/>
                  <a:gd name="T62" fmla="*/ 1326 w 4960"/>
                  <a:gd name="T63" fmla="*/ 1426 h 1437"/>
                  <a:gd name="T64" fmla="*/ 1313 w 4960"/>
                  <a:gd name="T65" fmla="*/ 1433 h 1437"/>
                  <a:gd name="T66" fmla="*/ 1295 w 4960"/>
                  <a:gd name="T67" fmla="*/ 1437 h 1437"/>
                  <a:gd name="T68" fmla="*/ 37 w 4960"/>
                  <a:gd name="T69" fmla="*/ 1437 h 1437"/>
                  <a:gd name="T70" fmla="*/ 21 w 4960"/>
                  <a:gd name="T71" fmla="*/ 1435 h 1437"/>
                  <a:gd name="T72" fmla="*/ 0 w 4960"/>
                  <a:gd name="T73" fmla="*/ 1435 h 1437"/>
                  <a:gd name="T74" fmla="*/ 64 w 4960"/>
                  <a:gd name="T75" fmla="*/ 1310 h 1437"/>
                  <a:gd name="T76" fmla="*/ 126 w 4960"/>
                  <a:gd name="T77" fmla="*/ 1186 h 1437"/>
                  <a:gd name="T78" fmla="*/ 186 w 4960"/>
                  <a:gd name="T79" fmla="*/ 1061 h 1437"/>
                  <a:gd name="T80" fmla="*/ 247 w 4960"/>
                  <a:gd name="T81" fmla="*/ 937 h 1437"/>
                  <a:gd name="T82" fmla="*/ 315 w 4960"/>
                  <a:gd name="T83" fmla="*/ 817 h 1437"/>
                  <a:gd name="T84" fmla="*/ 389 w 4960"/>
                  <a:gd name="T85" fmla="*/ 701 h 1437"/>
                  <a:gd name="T86" fmla="*/ 458 w 4960"/>
                  <a:gd name="T87" fmla="*/ 607 h 1437"/>
                  <a:gd name="T88" fmla="*/ 533 w 4960"/>
                  <a:gd name="T89" fmla="*/ 520 h 1437"/>
                  <a:gd name="T90" fmla="*/ 615 w 4960"/>
                  <a:gd name="T91" fmla="*/ 440 h 1437"/>
                  <a:gd name="T92" fmla="*/ 700 w 4960"/>
                  <a:gd name="T93" fmla="*/ 367 h 1437"/>
                  <a:gd name="T94" fmla="*/ 791 w 4960"/>
                  <a:gd name="T95" fmla="*/ 301 h 1437"/>
                  <a:gd name="T96" fmla="*/ 887 w 4960"/>
                  <a:gd name="T97" fmla="*/ 243 h 1437"/>
                  <a:gd name="T98" fmla="*/ 990 w 4960"/>
                  <a:gd name="T99" fmla="*/ 191 h 1437"/>
                  <a:gd name="T100" fmla="*/ 1096 w 4960"/>
                  <a:gd name="T101" fmla="*/ 147 h 1437"/>
                  <a:gd name="T102" fmla="*/ 1206 w 4960"/>
                  <a:gd name="T103" fmla="*/ 108 h 1437"/>
                  <a:gd name="T104" fmla="*/ 1351 w 4960"/>
                  <a:gd name="T105" fmla="*/ 69 h 1437"/>
                  <a:gd name="T106" fmla="*/ 1496 w 4960"/>
                  <a:gd name="T107" fmla="*/ 40 h 1437"/>
                  <a:gd name="T108" fmla="*/ 1645 w 4960"/>
                  <a:gd name="T109" fmla="*/ 21 h 1437"/>
                  <a:gd name="T110" fmla="*/ 1794 w 4960"/>
                  <a:gd name="T111" fmla="*/ 10 h 1437"/>
                  <a:gd name="T112" fmla="*/ 1954 w 4960"/>
                  <a:gd name="T113" fmla="*/ 4 h 1437"/>
                  <a:gd name="T114" fmla="*/ 2117 w 4960"/>
                  <a:gd name="T115" fmla="*/ 2 h 1437"/>
                  <a:gd name="T116" fmla="*/ 4896 w 4960"/>
                  <a:gd name="T117" fmla="*/ 0 h 1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960" h="1437">
                    <a:moveTo>
                      <a:pt x="4896" y="0"/>
                    </a:moveTo>
                    <a:lnTo>
                      <a:pt x="4960" y="0"/>
                    </a:lnTo>
                    <a:lnTo>
                      <a:pt x="4935" y="46"/>
                    </a:lnTo>
                    <a:lnTo>
                      <a:pt x="4912" y="89"/>
                    </a:lnTo>
                    <a:lnTo>
                      <a:pt x="4892" y="131"/>
                    </a:lnTo>
                    <a:lnTo>
                      <a:pt x="4879" y="162"/>
                    </a:lnTo>
                    <a:lnTo>
                      <a:pt x="4860" y="181"/>
                    </a:lnTo>
                    <a:lnTo>
                      <a:pt x="4838" y="195"/>
                    </a:lnTo>
                    <a:lnTo>
                      <a:pt x="4809" y="201"/>
                    </a:lnTo>
                    <a:lnTo>
                      <a:pt x="4776" y="203"/>
                    </a:lnTo>
                    <a:lnTo>
                      <a:pt x="4287" y="201"/>
                    </a:lnTo>
                    <a:lnTo>
                      <a:pt x="3798" y="203"/>
                    </a:lnTo>
                    <a:lnTo>
                      <a:pt x="3590" y="207"/>
                    </a:lnTo>
                    <a:lnTo>
                      <a:pt x="3381" y="216"/>
                    </a:lnTo>
                    <a:lnTo>
                      <a:pt x="3172" y="234"/>
                    </a:lnTo>
                    <a:lnTo>
                      <a:pt x="2965" y="261"/>
                    </a:lnTo>
                    <a:lnTo>
                      <a:pt x="2826" y="284"/>
                    </a:lnTo>
                    <a:lnTo>
                      <a:pt x="2689" y="313"/>
                    </a:lnTo>
                    <a:lnTo>
                      <a:pt x="2554" y="350"/>
                    </a:lnTo>
                    <a:lnTo>
                      <a:pt x="2420" y="394"/>
                    </a:lnTo>
                    <a:lnTo>
                      <a:pt x="2289" y="446"/>
                    </a:lnTo>
                    <a:lnTo>
                      <a:pt x="2161" y="508"/>
                    </a:lnTo>
                    <a:lnTo>
                      <a:pt x="2047" y="576"/>
                    </a:lnTo>
                    <a:lnTo>
                      <a:pt x="1941" y="651"/>
                    </a:lnTo>
                    <a:lnTo>
                      <a:pt x="1840" y="734"/>
                    </a:lnTo>
                    <a:lnTo>
                      <a:pt x="1746" y="823"/>
                    </a:lnTo>
                    <a:lnTo>
                      <a:pt x="1660" y="921"/>
                    </a:lnTo>
                    <a:lnTo>
                      <a:pt x="1579" y="1026"/>
                    </a:lnTo>
                    <a:lnTo>
                      <a:pt x="1496" y="1151"/>
                    </a:lnTo>
                    <a:lnTo>
                      <a:pt x="1417" y="1281"/>
                    </a:lnTo>
                    <a:lnTo>
                      <a:pt x="1338" y="1410"/>
                    </a:lnTo>
                    <a:lnTo>
                      <a:pt x="1326" y="1426"/>
                    </a:lnTo>
                    <a:lnTo>
                      <a:pt x="1313" y="1433"/>
                    </a:lnTo>
                    <a:lnTo>
                      <a:pt x="1295" y="1437"/>
                    </a:lnTo>
                    <a:lnTo>
                      <a:pt x="37" y="1437"/>
                    </a:lnTo>
                    <a:lnTo>
                      <a:pt x="21" y="1435"/>
                    </a:lnTo>
                    <a:lnTo>
                      <a:pt x="0" y="1435"/>
                    </a:lnTo>
                    <a:lnTo>
                      <a:pt x="64" y="1310"/>
                    </a:lnTo>
                    <a:lnTo>
                      <a:pt x="126" y="1186"/>
                    </a:lnTo>
                    <a:lnTo>
                      <a:pt x="186" y="1061"/>
                    </a:lnTo>
                    <a:lnTo>
                      <a:pt x="247" y="937"/>
                    </a:lnTo>
                    <a:lnTo>
                      <a:pt x="315" y="817"/>
                    </a:lnTo>
                    <a:lnTo>
                      <a:pt x="389" y="701"/>
                    </a:lnTo>
                    <a:lnTo>
                      <a:pt x="458" y="607"/>
                    </a:lnTo>
                    <a:lnTo>
                      <a:pt x="533" y="520"/>
                    </a:lnTo>
                    <a:lnTo>
                      <a:pt x="615" y="440"/>
                    </a:lnTo>
                    <a:lnTo>
                      <a:pt x="700" y="367"/>
                    </a:lnTo>
                    <a:lnTo>
                      <a:pt x="791" y="301"/>
                    </a:lnTo>
                    <a:lnTo>
                      <a:pt x="887" y="243"/>
                    </a:lnTo>
                    <a:lnTo>
                      <a:pt x="990" y="191"/>
                    </a:lnTo>
                    <a:lnTo>
                      <a:pt x="1096" y="147"/>
                    </a:lnTo>
                    <a:lnTo>
                      <a:pt x="1206" y="108"/>
                    </a:lnTo>
                    <a:lnTo>
                      <a:pt x="1351" y="69"/>
                    </a:lnTo>
                    <a:lnTo>
                      <a:pt x="1496" y="40"/>
                    </a:lnTo>
                    <a:lnTo>
                      <a:pt x="1645" y="21"/>
                    </a:lnTo>
                    <a:lnTo>
                      <a:pt x="1794" y="10"/>
                    </a:lnTo>
                    <a:lnTo>
                      <a:pt x="1954" y="4"/>
                    </a:lnTo>
                    <a:lnTo>
                      <a:pt x="2117" y="2"/>
                    </a:lnTo>
                    <a:lnTo>
                      <a:pt x="4896" y="0"/>
                    </a:lnTo>
                    <a:close/>
                  </a:path>
                </a:pathLst>
              </a:custGeom>
              <a:solidFill>
                <a:srgbClr val="0E6B6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61144228-6360-4B55-95F5-F9B22AED9A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65" y="643"/>
                <a:ext cx="2316" cy="1988"/>
              </a:xfrm>
              <a:custGeom>
                <a:avLst/>
                <a:gdLst>
                  <a:gd name="T0" fmla="*/ 2297 w 2316"/>
                  <a:gd name="T1" fmla="*/ 0 h 1988"/>
                  <a:gd name="T2" fmla="*/ 2316 w 2316"/>
                  <a:gd name="T3" fmla="*/ 0 h 1988"/>
                  <a:gd name="T4" fmla="*/ 2250 w 2316"/>
                  <a:gd name="T5" fmla="*/ 124 h 1988"/>
                  <a:gd name="T6" fmla="*/ 2185 w 2316"/>
                  <a:gd name="T7" fmla="*/ 245 h 1988"/>
                  <a:gd name="T8" fmla="*/ 2038 w 2316"/>
                  <a:gd name="T9" fmla="*/ 510 h 1988"/>
                  <a:gd name="T10" fmla="*/ 1885 w 2316"/>
                  <a:gd name="T11" fmla="*/ 771 h 1988"/>
                  <a:gd name="T12" fmla="*/ 1726 w 2316"/>
                  <a:gd name="T13" fmla="*/ 1028 h 1988"/>
                  <a:gd name="T14" fmla="*/ 1560 w 2316"/>
                  <a:gd name="T15" fmla="*/ 1281 h 1988"/>
                  <a:gd name="T16" fmla="*/ 1496 w 2316"/>
                  <a:gd name="T17" fmla="*/ 1368 h 1988"/>
                  <a:gd name="T18" fmla="*/ 1431 w 2316"/>
                  <a:gd name="T19" fmla="*/ 1455 h 1988"/>
                  <a:gd name="T20" fmla="*/ 1361 w 2316"/>
                  <a:gd name="T21" fmla="*/ 1536 h 1988"/>
                  <a:gd name="T22" fmla="*/ 1286 w 2316"/>
                  <a:gd name="T23" fmla="*/ 1613 h 1988"/>
                  <a:gd name="T24" fmla="*/ 1205 w 2316"/>
                  <a:gd name="T25" fmla="*/ 1685 h 1988"/>
                  <a:gd name="T26" fmla="*/ 1118 w 2316"/>
                  <a:gd name="T27" fmla="*/ 1751 h 1988"/>
                  <a:gd name="T28" fmla="*/ 1036 w 2316"/>
                  <a:gd name="T29" fmla="*/ 1803 h 1988"/>
                  <a:gd name="T30" fmla="*/ 951 w 2316"/>
                  <a:gd name="T31" fmla="*/ 1847 h 1988"/>
                  <a:gd name="T32" fmla="*/ 864 w 2316"/>
                  <a:gd name="T33" fmla="*/ 1884 h 1988"/>
                  <a:gd name="T34" fmla="*/ 773 w 2316"/>
                  <a:gd name="T35" fmla="*/ 1913 h 1988"/>
                  <a:gd name="T36" fmla="*/ 683 w 2316"/>
                  <a:gd name="T37" fmla="*/ 1936 h 1988"/>
                  <a:gd name="T38" fmla="*/ 586 w 2316"/>
                  <a:gd name="T39" fmla="*/ 1953 h 1988"/>
                  <a:gd name="T40" fmla="*/ 449 w 2316"/>
                  <a:gd name="T41" fmla="*/ 1971 h 1988"/>
                  <a:gd name="T42" fmla="*/ 311 w 2316"/>
                  <a:gd name="T43" fmla="*/ 1980 h 1988"/>
                  <a:gd name="T44" fmla="*/ 172 w 2316"/>
                  <a:gd name="T45" fmla="*/ 1986 h 1988"/>
                  <a:gd name="T46" fmla="*/ 33 w 2316"/>
                  <a:gd name="T47" fmla="*/ 1988 h 1988"/>
                  <a:gd name="T48" fmla="*/ 18 w 2316"/>
                  <a:gd name="T49" fmla="*/ 1988 h 1988"/>
                  <a:gd name="T50" fmla="*/ 0 w 2316"/>
                  <a:gd name="T51" fmla="*/ 1988 h 1988"/>
                  <a:gd name="T52" fmla="*/ 8 w 2316"/>
                  <a:gd name="T53" fmla="*/ 1969 h 1988"/>
                  <a:gd name="T54" fmla="*/ 14 w 2316"/>
                  <a:gd name="T55" fmla="*/ 1955 h 1988"/>
                  <a:gd name="T56" fmla="*/ 916 w 2316"/>
                  <a:gd name="T57" fmla="*/ 168 h 1988"/>
                  <a:gd name="T58" fmla="*/ 928 w 2316"/>
                  <a:gd name="T59" fmla="*/ 149 h 1988"/>
                  <a:gd name="T60" fmla="*/ 945 w 2316"/>
                  <a:gd name="T61" fmla="*/ 137 h 1988"/>
                  <a:gd name="T62" fmla="*/ 967 w 2316"/>
                  <a:gd name="T63" fmla="*/ 133 h 1988"/>
                  <a:gd name="T64" fmla="*/ 1753 w 2316"/>
                  <a:gd name="T65" fmla="*/ 54 h 1988"/>
                  <a:gd name="T66" fmla="*/ 2281 w 2316"/>
                  <a:gd name="T67" fmla="*/ 0 h 1988"/>
                  <a:gd name="T68" fmla="*/ 2297 w 2316"/>
                  <a:gd name="T69" fmla="*/ 0 h 19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16" h="1988">
                    <a:moveTo>
                      <a:pt x="2297" y="0"/>
                    </a:moveTo>
                    <a:lnTo>
                      <a:pt x="2316" y="0"/>
                    </a:lnTo>
                    <a:lnTo>
                      <a:pt x="2250" y="124"/>
                    </a:lnTo>
                    <a:lnTo>
                      <a:pt x="2185" y="245"/>
                    </a:lnTo>
                    <a:lnTo>
                      <a:pt x="2038" y="510"/>
                    </a:lnTo>
                    <a:lnTo>
                      <a:pt x="1885" y="771"/>
                    </a:lnTo>
                    <a:lnTo>
                      <a:pt x="1726" y="1028"/>
                    </a:lnTo>
                    <a:lnTo>
                      <a:pt x="1560" y="1281"/>
                    </a:lnTo>
                    <a:lnTo>
                      <a:pt x="1496" y="1368"/>
                    </a:lnTo>
                    <a:lnTo>
                      <a:pt x="1431" y="1455"/>
                    </a:lnTo>
                    <a:lnTo>
                      <a:pt x="1361" y="1536"/>
                    </a:lnTo>
                    <a:lnTo>
                      <a:pt x="1286" y="1613"/>
                    </a:lnTo>
                    <a:lnTo>
                      <a:pt x="1205" y="1685"/>
                    </a:lnTo>
                    <a:lnTo>
                      <a:pt x="1118" y="1751"/>
                    </a:lnTo>
                    <a:lnTo>
                      <a:pt x="1036" y="1803"/>
                    </a:lnTo>
                    <a:lnTo>
                      <a:pt x="951" y="1847"/>
                    </a:lnTo>
                    <a:lnTo>
                      <a:pt x="864" y="1884"/>
                    </a:lnTo>
                    <a:lnTo>
                      <a:pt x="773" y="1913"/>
                    </a:lnTo>
                    <a:lnTo>
                      <a:pt x="683" y="1936"/>
                    </a:lnTo>
                    <a:lnTo>
                      <a:pt x="586" y="1953"/>
                    </a:lnTo>
                    <a:lnTo>
                      <a:pt x="449" y="1971"/>
                    </a:lnTo>
                    <a:lnTo>
                      <a:pt x="311" y="1980"/>
                    </a:lnTo>
                    <a:lnTo>
                      <a:pt x="172" y="1986"/>
                    </a:lnTo>
                    <a:lnTo>
                      <a:pt x="33" y="1988"/>
                    </a:lnTo>
                    <a:lnTo>
                      <a:pt x="18" y="1988"/>
                    </a:lnTo>
                    <a:lnTo>
                      <a:pt x="0" y="1988"/>
                    </a:lnTo>
                    <a:lnTo>
                      <a:pt x="8" y="1969"/>
                    </a:lnTo>
                    <a:lnTo>
                      <a:pt x="14" y="1955"/>
                    </a:lnTo>
                    <a:lnTo>
                      <a:pt x="916" y="168"/>
                    </a:lnTo>
                    <a:lnTo>
                      <a:pt x="928" y="149"/>
                    </a:lnTo>
                    <a:lnTo>
                      <a:pt x="945" y="137"/>
                    </a:lnTo>
                    <a:lnTo>
                      <a:pt x="967" y="133"/>
                    </a:lnTo>
                    <a:lnTo>
                      <a:pt x="1753" y="54"/>
                    </a:lnTo>
                    <a:lnTo>
                      <a:pt x="2281" y="0"/>
                    </a:lnTo>
                    <a:lnTo>
                      <a:pt x="2297" y="0"/>
                    </a:lnTo>
                    <a:close/>
                  </a:path>
                </a:pathLst>
              </a:custGeom>
              <a:solidFill>
                <a:srgbClr val="0E6B6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88DFCB77-4787-41C9-BEEE-C96E24C96E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6" y="-875"/>
                <a:ext cx="2472" cy="1029"/>
              </a:xfrm>
              <a:custGeom>
                <a:avLst/>
                <a:gdLst>
                  <a:gd name="T0" fmla="*/ 2451 w 2472"/>
                  <a:gd name="T1" fmla="*/ 0 h 1029"/>
                  <a:gd name="T2" fmla="*/ 2472 w 2472"/>
                  <a:gd name="T3" fmla="*/ 0 h 1029"/>
                  <a:gd name="T4" fmla="*/ 2426 w 2472"/>
                  <a:gd name="T5" fmla="*/ 94 h 1029"/>
                  <a:gd name="T6" fmla="*/ 2379 w 2472"/>
                  <a:gd name="T7" fmla="*/ 185 h 1029"/>
                  <a:gd name="T8" fmla="*/ 1977 w 2472"/>
                  <a:gd name="T9" fmla="*/ 1004 h 1029"/>
                  <a:gd name="T10" fmla="*/ 1967 w 2472"/>
                  <a:gd name="T11" fmla="*/ 1018 h 1029"/>
                  <a:gd name="T12" fmla="*/ 1956 w 2472"/>
                  <a:gd name="T13" fmla="*/ 1027 h 1029"/>
                  <a:gd name="T14" fmla="*/ 1937 w 2472"/>
                  <a:gd name="T15" fmla="*/ 1029 h 1029"/>
                  <a:gd name="T16" fmla="*/ 23 w 2472"/>
                  <a:gd name="T17" fmla="*/ 1029 h 1029"/>
                  <a:gd name="T18" fmla="*/ 17 w 2472"/>
                  <a:gd name="T19" fmla="*/ 1027 h 1029"/>
                  <a:gd name="T20" fmla="*/ 9 w 2472"/>
                  <a:gd name="T21" fmla="*/ 1027 h 1029"/>
                  <a:gd name="T22" fmla="*/ 0 w 2472"/>
                  <a:gd name="T23" fmla="*/ 1027 h 1029"/>
                  <a:gd name="T24" fmla="*/ 48 w 2472"/>
                  <a:gd name="T25" fmla="*/ 938 h 1029"/>
                  <a:gd name="T26" fmla="*/ 100 w 2472"/>
                  <a:gd name="T27" fmla="*/ 852 h 1029"/>
                  <a:gd name="T28" fmla="*/ 152 w 2472"/>
                  <a:gd name="T29" fmla="*/ 767 h 1029"/>
                  <a:gd name="T30" fmla="*/ 210 w 2472"/>
                  <a:gd name="T31" fmla="*/ 683 h 1029"/>
                  <a:gd name="T32" fmla="*/ 270 w 2472"/>
                  <a:gd name="T33" fmla="*/ 606 h 1029"/>
                  <a:gd name="T34" fmla="*/ 334 w 2472"/>
                  <a:gd name="T35" fmla="*/ 531 h 1029"/>
                  <a:gd name="T36" fmla="*/ 404 w 2472"/>
                  <a:gd name="T37" fmla="*/ 461 h 1029"/>
                  <a:gd name="T38" fmla="*/ 479 w 2472"/>
                  <a:gd name="T39" fmla="*/ 396 h 1029"/>
                  <a:gd name="T40" fmla="*/ 560 w 2472"/>
                  <a:gd name="T41" fmla="*/ 336 h 1029"/>
                  <a:gd name="T42" fmla="*/ 647 w 2472"/>
                  <a:gd name="T43" fmla="*/ 284 h 1029"/>
                  <a:gd name="T44" fmla="*/ 744 w 2472"/>
                  <a:gd name="T45" fmla="*/ 235 h 1029"/>
                  <a:gd name="T46" fmla="*/ 842 w 2472"/>
                  <a:gd name="T47" fmla="*/ 195 h 1029"/>
                  <a:gd name="T48" fmla="*/ 941 w 2472"/>
                  <a:gd name="T49" fmla="*/ 162 h 1029"/>
                  <a:gd name="T50" fmla="*/ 1043 w 2472"/>
                  <a:gd name="T51" fmla="*/ 133 h 1029"/>
                  <a:gd name="T52" fmla="*/ 1148 w 2472"/>
                  <a:gd name="T53" fmla="*/ 108 h 1029"/>
                  <a:gd name="T54" fmla="*/ 1320 w 2472"/>
                  <a:gd name="T55" fmla="*/ 75 h 1029"/>
                  <a:gd name="T56" fmla="*/ 1492 w 2472"/>
                  <a:gd name="T57" fmla="*/ 50 h 1029"/>
                  <a:gd name="T58" fmla="*/ 1666 w 2472"/>
                  <a:gd name="T59" fmla="*/ 32 h 1029"/>
                  <a:gd name="T60" fmla="*/ 1842 w 2472"/>
                  <a:gd name="T61" fmla="*/ 21 h 1029"/>
                  <a:gd name="T62" fmla="*/ 2138 w 2472"/>
                  <a:gd name="T63" fmla="*/ 9 h 1029"/>
                  <a:gd name="T64" fmla="*/ 2433 w 2472"/>
                  <a:gd name="T65" fmla="*/ 0 h 1029"/>
                  <a:gd name="T66" fmla="*/ 2451 w 2472"/>
                  <a:gd name="T67" fmla="*/ 0 h 1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72" h="1029">
                    <a:moveTo>
                      <a:pt x="2451" y="0"/>
                    </a:moveTo>
                    <a:lnTo>
                      <a:pt x="2472" y="0"/>
                    </a:lnTo>
                    <a:lnTo>
                      <a:pt x="2426" y="94"/>
                    </a:lnTo>
                    <a:lnTo>
                      <a:pt x="2379" y="185"/>
                    </a:lnTo>
                    <a:lnTo>
                      <a:pt x="1977" y="1004"/>
                    </a:lnTo>
                    <a:lnTo>
                      <a:pt x="1967" y="1018"/>
                    </a:lnTo>
                    <a:lnTo>
                      <a:pt x="1956" y="1027"/>
                    </a:lnTo>
                    <a:lnTo>
                      <a:pt x="1937" y="1029"/>
                    </a:lnTo>
                    <a:lnTo>
                      <a:pt x="23" y="1029"/>
                    </a:lnTo>
                    <a:lnTo>
                      <a:pt x="17" y="1027"/>
                    </a:lnTo>
                    <a:lnTo>
                      <a:pt x="9" y="1027"/>
                    </a:lnTo>
                    <a:lnTo>
                      <a:pt x="0" y="1027"/>
                    </a:lnTo>
                    <a:lnTo>
                      <a:pt x="48" y="938"/>
                    </a:lnTo>
                    <a:lnTo>
                      <a:pt x="100" y="852"/>
                    </a:lnTo>
                    <a:lnTo>
                      <a:pt x="152" y="767"/>
                    </a:lnTo>
                    <a:lnTo>
                      <a:pt x="210" y="683"/>
                    </a:lnTo>
                    <a:lnTo>
                      <a:pt x="270" y="606"/>
                    </a:lnTo>
                    <a:lnTo>
                      <a:pt x="334" y="531"/>
                    </a:lnTo>
                    <a:lnTo>
                      <a:pt x="404" y="461"/>
                    </a:lnTo>
                    <a:lnTo>
                      <a:pt x="479" y="396"/>
                    </a:lnTo>
                    <a:lnTo>
                      <a:pt x="560" y="336"/>
                    </a:lnTo>
                    <a:lnTo>
                      <a:pt x="647" y="284"/>
                    </a:lnTo>
                    <a:lnTo>
                      <a:pt x="744" y="235"/>
                    </a:lnTo>
                    <a:lnTo>
                      <a:pt x="842" y="195"/>
                    </a:lnTo>
                    <a:lnTo>
                      <a:pt x="941" y="162"/>
                    </a:lnTo>
                    <a:lnTo>
                      <a:pt x="1043" y="133"/>
                    </a:lnTo>
                    <a:lnTo>
                      <a:pt x="1148" y="108"/>
                    </a:lnTo>
                    <a:lnTo>
                      <a:pt x="1320" y="75"/>
                    </a:lnTo>
                    <a:lnTo>
                      <a:pt x="1492" y="50"/>
                    </a:lnTo>
                    <a:lnTo>
                      <a:pt x="1666" y="32"/>
                    </a:lnTo>
                    <a:lnTo>
                      <a:pt x="1842" y="21"/>
                    </a:lnTo>
                    <a:lnTo>
                      <a:pt x="2138" y="9"/>
                    </a:lnTo>
                    <a:lnTo>
                      <a:pt x="2433" y="0"/>
                    </a:lnTo>
                    <a:lnTo>
                      <a:pt x="2451" y="0"/>
                    </a:lnTo>
                    <a:close/>
                  </a:path>
                </a:pathLst>
              </a:custGeom>
              <a:solidFill>
                <a:srgbClr val="0E6B6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</p:grpSp>
      <p:sp>
        <p:nvSpPr>
          <p:cNvPr id="17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19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Calibri 22pt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197E883-74D9-DD49-9664-52FC49ABA78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1520825"/>
            <a:ext cx="11176000" cy="42846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Calibri 20pt</a:t>
            </a:r>
          </a:p>
          <a:p>
            <a:pPr lvl="1"/>
            <a:r>
              <a:rPr lang="it-IT" dirty="0"/>
              <a:t>Secondo livello 18pt</a:t>
            </a:r>
          </a:p>
          <a:p>
            <a:pPr lvl="2"/>
            <a:r>
              <a:rPr lang="it-IT" dirty="0"/>
              <a:t>Terzo livello 16pt</a:t>
            </a:r>
          </a:p>
          <a:p>
            <a:pPr lvl="3"/>
            <a:r>
              <a:rPr lang="it-IT" dirty="0"/>
              <a:t>Quarto livello 14pt</a:t>
            </a:r>
          </a:p>
          <a:p>
            <a:pPr lvl="4"/>
            <a:r>
              <a:rPr lang="it-IT" dirty="0"/>
              <a:t>Quinto livello 12pt</a:t>
            </a:r>
          </a:p>
        </p:txBody>
      </p:sp>
      <p:sp>
        <p:nvSpPr>
          <p:cNvPr id="21" name="Segnaposto numero diapositiva 5">
            <a:extLst>
              <a:ext uri="{FF2B5EF4-FFF2-40B4-BE49-F238E27FC236}">
                <a16:creationId xmlns:a16="http://schemas.microsoft.com/office/drawing/2014/main" id="{79A77BD1-CC86-49F8-A7FD-E0EB30E9AA60}"/>
              </a:ext>
            </a:extLst>
          </p:cNvPr>
          <p:cNvSpPr txBox="1">
            <a:spLocks/>
          </p:cNvSpPr>
          <p:nvPr userDrawn="1"/>
        </p:nvSpPr>
        <p:spPr>
          <a:xfrm>
            <a:off x="11718170" y="6495906"/>
            <a:ext cx="472888" cy="231173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GB" sz="1000" b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fld id="{B9D7DBFB-DCE9-42BC-A361-A0671D12ADFC}" type="slidenum">
              <a:rPr lang="it-IT" smtClean="0">
                <a:solidFill>
                  <a:schemeClr val="tx2"/>
                </a:solidFill>
              </a:rPr>
              <a:pPr defTabSz="1219170"/>
              <a:t>‹N›</a:t>
            </a:fld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30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bg1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it-IT" dirty="0"/>
          </a:p>
        </p:txBody>
      </p:sp>
      <p:sp>
        <p:nvSpPr>
          <p:cNvPr id="31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1"/>
                </a:solidFill>
              </a:defRPr>
            </a:lvl1pPr>
          </a:lstStyle>
          <a:p>
            <a:pPr algn="r" defTabSz="1219170"/>
            <a:r>
              <a:rPr lang="en-GB" dirty="0" err="1"/>
              <a:t>Titolo</a:t>
            </a:r>
            <a:r>
              <a:rPr lang="en-GB" dirty="0"/>
              <a:t> </a:t>
            </a:r>
            <a:r>
              <a:rPr lang="en-GB" dirty="0" err="1"/>
              <a:t>presentazione</a:t>
            </a:r>
            <a:r>
              <a:rPr lang="en-GB" dirty="0"/>
              <a:t>   I   Nome </a:t>
            </a:r>
            <a:r>
              <a:rPr lang="en-GB" dirty="0" err="1"/>
              <a:t>relatore</a:t>
            </a:r>
            <a:endParaRPr lang="en-GB" dirty="0"/>
          </a:p>
        </p:txBody>
      </p:sp>
      <p:pic>
        <p:nvPicPr>
          <p:cNvPr id="44" name="Immagine 4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00" y="6300856"/>
            <a:ext cx="1436187" cy="35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590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OSSO1_COPY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0" dirty="0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7466584B-8BD1-48B2-BD0C-DC7DD5380BEF}"/>
              </a:ext>
            </a:extLst>
          </p:cNvPr>
          <p:cNvSpPr/>
          <p:nvPr userDrawn="1"/>
        </p:nvSpPr>
        <p:spPr>
          <a:xfrm>
            <a:off x="11718170" y="0"/>
            <a:ext cx="47288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3" name="Group 4">
            <a:extLst>
              <a:ext uri="{FF2B5EF4-FFF2-40B4-BE49-F238E27FC236}">
                <a16:creationId xmlns:a16="http://schemas.microsoft.com/office/drawing/2014/main" id="{E93527B5-7425-47AC-89C0-2B32AE60168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786074" y="90427"/>
            <a:ext cx="346160" cy="234428"/>
            <a:chOff x="-560" y="-1287"/>
            <a:chExt cx="6379" cy="4320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85DBAE22-A53B-46F6-A1C2-9F9E40807B3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5" name="Rectangle 5">
              <a:extLst>
                <a:ext uri="{FF2B5EF4-FFF2-40B4-BE49-F238E27FC236}">
                  <a16:creationId xmlns:a16="http://schemas.microsoft.com/office/drawing/2014/main" id="{B355A452-2788-4C68-9C15-CC51FD59A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B83AE660-1A7F-4C22-9AF1-535B2E94E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0" y="423"/>
              <a:ext cx="5536" cy="2610"/>
            </a:xfrm>
            <a:custGeom>
              <a:avLst/>
              <a:gdLst>
                <a:gd name="T0" fmla="*/ 5536 w 5536"/>
                <a:gd name="T1" fmla="*/ 0 h 2610"/>
                <a:gd name="T2" fmla="*/ 5470 w 5536"/>
                <a:gd name="T3" fmla="*/ 127 h 2610"/>
                <a:gd name="T4" fmla="*/ 5449 w 5536"/>
                <a:gd name="T5" fmla="*/ 139 h 2610"/>
                <a:gd name="T6" fmla="*/ 5061 w 5536"/>
                <a:gd name="T7" fmla="*/ 164 h 2610"/>
                <a:gd name="T8" fmla="*/ 4881 w 5536"/>
                <a:gd name="T9" fmla="*/ 189 h 2610"/>
                <a:gd name="T10" fmla="*/ 4722 w 5536"/>
                <a:gd name="T11" fmla="*/ 247 h 2610"/>
                <a:gd name="T12" fmla="*/ 4585 w 5536"/>
                <a:gd name="T13" fmla="*/ 336 h 2610"/>
                <a:gd name="T14" fmla="*/ 4471 w 5536"/>
                <a:gd name="T15" fmla="*/ 460 h 2610"/>
                <a:gd name="T16" fmla="*/ 4380 w 5536"/>
                <a:gd name="T17" fmla="*/ 618 h 2610"/>
                <a:gd name="T18" fmla="*/ 4338 w 5536"/>
                <a:gd name="T19" fmla="*/ 757 h 2610"/>
                <a:gd name="T20" fmla="*/ 4318 w 5536"/>
                <a:gd name="T21" fmla="*/ 902 h 2610"/>
                <a:gd name="T22" fmla="*/ 4305 w 5536"/>
                <a:gd name="T23" fmla="*/ 1107 h 2610"/>
                <a:gd name="T24" fmla="*/ 4278 w 5536"/>
                <a:gd name="T25" fmla="*/ 1312 h 2610"/>
                <a:gd name="T26" fmla="*/ 4208 w 5536"/>
                <a:gd name="T27" fmla="*/ 1538 h 2610"/>
                <a:gd name="T28" fmla="*/ 4100 w 5536"/>
                <a:gd name="T29" fmla="*/ 1768 h 2610"/>
                <a:gd name="T30" fmla="*/ 3963 w 5536"/>
                <a:gd name="T31" fmla="*/ 1971 h 2610"/>
                <a:gd name="T32" fmla="*/ 3800 w 5536"/>
                <a:gd name="T33" fmla="*/ 2146 h 2610"/>
                <a:gd name="T34" fmla="*/ 3609 w 5536"/>
                <a:gd name="T35" fmla="*/ 2293 h 2610"/>
                <a:gd name="T36" fmla="*/ 3391 w 5536"/>
                <a:gd name="T37" fmla="*/ 2413 h 2610"/>
                <a:gd name="T38" fmla="*/ 3145 w 5536"/>
                <a:gd name="T39" fmla="*/ 2504 h 2610"/>
                <a:gd name="T40" fmla="*/ 2911 w 5536"/>
                <a:gd name="T41" fmla="*/ 2552 h 2610"/>
                <a:gd name="T42" fmla="*/ 2671 w 5536"/>
                <a:gd name="T43" fmla="*/ 2585 h 2610"/>
                <a:gd name="T44" fmla="*/ 2378 w 5536"/>
                <a:gd name="T45" fmla="*/ 2608 h 2610"/>
                <a:gd name="T46" fmla="*/ 2084 w 5536"/>
                <a:gd name="T47" fmla="*/ 2608 h 2610"/>
                <a:gd name="T48" fmla="*/ 54 w 5536"/>
                <a:gd name="T49" fmla="*/ 2608 h 2610"/>
                <a:gd name="T50" fmla="*/ 0 w 5536"/>
                <a:gd name="T51" fmla="*/ 2608 h 2610"/>
                <a:gd name="T52" fmla="*/ 64 w 5536"/>
                <a:gd name="T53" fmla="*/ 2477 h 2610"/>
                <a:gd name="T54" fmla="*/ 93 w 5536"/>
                <a:gd name="T55" fmla="*/ 2436 h 2610"/>
                <a:gd name="T56" fmla="*/ 143 w 5536"/>
                <a:gd name="T57" fmla="*/ 2426 h 2610"/>
                <a:gd name="T58" fmla="*/ 1098 w 5536"/>
                <a:gd name="T59" fmla="*/ 2419 h 2610"/>
                <a:gd name="T60" fmla="*/ 1469 w 5536"/>
                <a:gd name="T61" fmla="*/ 2396 h 2610"/>
                <a:gd name="T62" fmla="*/ 1753 w 5536"/>
                <a:gd name="T63" fmla="*/ 2368 h 2610"/>
                <a:gd name="T64" fmla="*/ 1947 w 5536"/>
                <a:gd name="T65" fmla="*/ 2336 h 2610"/>
                <a:gd name="T66" fmla="*/ 2155 w 5536"/>
                <a:gd name="T67" fmla="*/ 2268 h 2610"/>
                <a:gd name="T68" fmla="*/ 2362 w 5536"/>
                <a:gd name="T69" fmla="*/ 2162 h 2610"/>
                <a:gd name="T70" fmla="*/ 2540 w 5536"/>
                <a:gd name="T71" fmla="*/ 2028 h 2610"/>
                <a:gd name="T72" fmla="*/ 2687 w 5536"/>
                <a:gd name="T73" fmla="*/ 1866 h 2610"/>
                <a:gd name="T74" fmla="*/ 2807 w 5536"/>
                <a:gd name="T75" fmla="*/ 1675 h 2610"/>
                <a:gd name="T76" fmla="*/ 2896 w 5536"/>
                <a:gd name="T77" fmla="*/ 1453 h 2610"/>
                <a:gd name="T78" fmla="*/ 3064 w 5536"/>
                <a:gd name="T79" fmla="*/ 881 h 2610"/>
                <a:gd name="T80" fmla="*/ 3108 w 5536"/>
                <a:gd name="T81" fmla="*/ 732 h 2610"/>
                <a:gd name="T82" fmla="*/ 3170 w 5536"/>
                <a:gd name="T83" fmla="*/ 591 h 2610"/>
                <a:gd name="T84" fmla="*/ 3290 w 5536"/>
                <a:gd name="T85" fmla="*/ 423 h 2610"/>
                <a:gd name="T86" fmla="*/ 3431 w 5536"/>
                <a:gd name="T87" fmla="*/ 288 h 2610"/>
                <a:gd name="T88" fmla="*/ 3595 w 5536"/>
                <a:gd name="T89" fmla="*/ 187 h 2610"/>
                <a:gd name="T90" fmla="*/ 3785 w 5536"/>
                <a:gd name="T91" fmla="*/ 122 h 2610"/>
                <a:gd name="T92" fmla="*/ 4003 w 5536"/>
                <a:gd name="T93" fmla="*/ 91 h 2610"/>
                <a:gd name="T94" fmla="*/ 4235 w 5536"/>
                <a:gd name="T95" fmla="*/ 79 h 2610"/>
                <a:gd name="T96" fmla="*/ 5498 w 5536"/>
                <a:gd name="T97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36" h="2610">
                  <a:moveTo>
                    <a:pt x="5515" y="0"/>
                  </a:moveTo>
                  <a:lnTo>
                    <a:pt x="5536" y="0"/>
                  </a:lnTo>
                  <a:lnTo>
                    <a:pt x="5503" y="66"/>
                  </a:lnTo>
                  <a:lnTo>
                    <a:pt x="5470" y="127"/>
                  </a:lnTo>
                  <a:lnTo>
                    <a:pt x="5463" y="135"/>
                  </a:lnTo>
                  <a:lnTo>
                    <a:pt x="5449" y="139"/>
                  </a:lnTo>
                  <a:lnTo>
                    <a:pt x="5436" y="141"/>
                  </a:lnTo>
                  <a:lnTo>
                    <a:pt x="5061" y="164"/>
                  </a:lnTo>
                  <a:lnTo>
                    <a:pt x="4968" y="172"/>
                  </a:lnTo>
                  <a:lnTo>
                    <a:pt x="4881" y="189"/>
                  </a:lnTo>
                  <a:lnTo>
                    <a:pt x="4798" y="214"/>
                  </a:lnTo>
                  <a:lnTo>
                    <a:pt x="4722" y="247"/>
                  </a:lnTo>
                  <a:lnTo>
                    <a:pt x="4651" y="288"/>
                  </a:lnTo>
                  <a:lnTo>
                    <a:pt x="4585" y="336"/>
                  </a:lnTo>
                  <a:lnTo>
                    <a:pt x="4525" y="394"/>
                  </a:lnTo>
                  <a:lnTo>
                    <a:pt x="4471" y="460"/>
                  </a:lnTo>
                  <a:lnTo>
                    <a:pt x="4423" y="535"/>
                  </a:lnTo>
                  <a:lnTo>
                    <a:pt x="4380" y="618"/>
                  </a:lnTo>
                  <a:lnTo>
                    <a:pt x="4353" y="686"/>
                  </a:lnTo>
                  <a:lnTo>
                    <a:pt x="4338" y="757"/>
                  </a:lnTo>
                  <a:lnTo>
                    <a:pt x="4326" y="829"/>
                  </a:lnTo>
                  <a:lnTo>
                    <a:pt x="4318" y="902"/>
                  </a:lnTo>
                  <a:lnTo>
                    <a:pt x="4311" y="1004"/>
                  </a:lnTo>
                  <a:lnTo>
                    <a:pt x="4305" y="1107"/>
                  </a:lnTo>
                  <a:lnTo>
                    <a:pt x="4295" y="1209"/>
                  </a:lnTo>
                  <a:lnTo>
                    <a:pt x="4278" y="1312"/>
                  </a:lnTo>
                  <a:lnTo>
                    <a:pt x="4253" y="1412"/>
                  </a:lnTo>
                  <a:lnTo>
                    <a:pt x="4208" y="1538"/>
                  </a:lnTo>
                  <a:lnTo>
                    <a:pt x="4158" y="1656"/>
                  </a:lnTo>
                  <a:lnTo>
                    <a:pt x="4100" y="1768"/>
                  </a:lnTo>
                  <a:lnTo>
                    <a:pt x="4034" y="1872"/>
                  </a:lnTo>
                  <a:lnTo>
                    <a:pt x="3963" y="1971"/>
                  </a:lnTo>
                  <a:lnTo>
                    <a:pt x="3885" y="2061"/>
                  </a:lnTo>
                  <a:lnTo>
                    <a:pt x="3800" y="2146"/>
                  </a:lnTo>
                  <a:lnTo>
                    <a:pt x="3708" y="2224"/>
                  </a:lnTo>
                  <a:lnTo>
                    <a:pt x="3609" y="2293"/>
                  </a:lnTo>
                  <a:lnTo>
                    <a:pt x="3503" y="2357"/>
                  </a:lnTo>
                  <a:lnTo>
                    <a:pt x="3391" y="2413"/>
                  </a:lnTo>
                  <a:lnTo>
                    <a:pt x="3271" y="2461"/>
                  </a:lnTo>
                  <a:lnTo>
                    <a:pt x="3145" y="2504"/>
                  </a:lnTo>
                  <a:lnTo>
                    <a:pt x="3029" y="2533"/>
                  </a:lnTo>
                  <a:lnTo>
                    <a:pt x="2911" y="2552"/>
                  </a:lnTo>
                  <a:lnTo>
                    <a:pt x="2791" y="2569"/>
                  </a:lnTo>
                  <a:lnTo>
                    <a:pt x="2671" y="2585"/>
                  </a:lnTo>
                  <a:lnTo>
                    <a:pt x="2525" y="2602"/>
                  </a:lnTo>
                  <a:lnTo>
                    <a:pt x="2378" y="2608"/>
                  </a:lnTo>
                  <a:lnTo>
                    <a:pt x="2231" y="2610"/>
                  </a:lnTo>
                  <a:lnTo>
                    <a:pt x="2084" y="2608"/>
                  </a:lnTo>
                  <a:lnTo>
                    <a:pt x="1937" y="2608"/>
                  </a:lnTo>
                  <a:lnTo>
                    <a:pt x="54" y="2608"/>
                  </a:lnTo>
                  <a:lnTo>
                    <a:pt x="0" y="2608"/>
                  </a:lnTo>
                  <a:lnTo>
                    <a:pt x="0" y="2608"/>
                  </a:lnTo>
                  <a:lnTo>
                    <a:pt x="33" y="2540"/>
                  </a:lnTo>
                  <a:lnTo>
                    <a:pt x="64" y="2477"/>
                  </a:lnTo>
                  <a:lnTo>
                    <a:pt x="75" y="2452"/>
                  </a:lnTo>
                  <a:lnTo>
                    <a:pt x="93" y="2436"/>
                  </a:lnTo>
                  <a:lnTo>
                    <a:pt x="114" y="2428"/>
                  </a:lnTo>
                  <a:lnTo>
                    <a:pt x="143" y="2426"/>
                  </a:lnTo>
                  <a:lnTo>
                    <a:pt x="621" y="2426"/>
                  </a:lnTo>
                  <a:lnTo>
                    <a:pt x="1098" y="2419"/>
                  </a:lnTo>
                  <a:lnTo>
                    <a:pt x="1284" y="2409"/>
                  </a:lnTo>
                  <a:lnTo>
                    <a:pt x="1469" y="2396"/>
                  </a:lnTo>
                  <a:lnTo>
                    <a:pt x="1655" y="2378"/>
                  </a:lnTo>
                  <a:lnTo>
                    <a:pt x="1753" y="2368"/>
                  </a:lnTo>
                  <a:lnTo>
                    <a:pt x="1850" y="2355"/>
                  </a:lnTo>
                  <a:lnTo>
                    <a:pt x="1947" y="2336"/>
                  </a:lnTo>
                  <a:lnTo>
                    <a:pt x="2043" y="2311"/>
                  </a:lnTo>
                  <a:lnTo>
                    <a:pt x="2155" y="2268"/>
                  </a:lnTo>
                  <a:lnTo>
                    <a:pt x="2264" y="2218"/>
                  </a:lnTo>
                  <a:lnTo>
                    <a:pt x="2362" y="2162"/>
                  </a:lnTo>
                  <a:lnTo>
                    <a:pt x="2455" y="2098"/>
                  </a:lnTo>
                  <a:lnTo>
                    <a:pt x="2540" y="2028"/>
                  </a:lnTo>
                  <a:lnTo>
                    <a:pt x="2617" y="1951"/>
                  </a:lnTo>
                  <a:lnTo>
                    <a:pt x="2687" y="1866"/>
                  </a:lnTo>
                  <a:lnTo>
                    <a:pt x="2751" y="1773"/>
                  </a:lnTo>
                  <a:lnTo>
                    <a:pt x="2807" y="1675"/>
                  </a:lnTo>
                  <a:lnTo>
                    <a:pt x="2855" y="1569"/>
                  </a:lnTo>
                  <a:lnTo>
                    <a:pt x="2896" y="1453"/>
                  </a:lnTo>
                  <a:lnTo>
                    <a:pt x="2983" y="1167"/>
                  </a:lnTo>
                  <a:lnTo>
                    <a:pt x="3064" y="881"/>
                  </a:lnTo>
                  <a:lnTo>
                    <a:pt x="3085" y="805"/>
                  </a:lnTo>
                  <a:lnTo>
                    <a:pt x="3108" y="732"/>
                  </a:lnTo>
                  <a:lnTo>
                    <a:pt x="3135" y="661"/>
                  </a:lnTo>
                  <a:lnTo>
                    <a:pt x="3170" y="591"/>
                  </a:lnTo>
                  <a:lnTo>
                    <a:pt x="3226" y="502"/>
                  </a:lnTo>
                  <a:lnTo>
                    <a:pt x="3290" y="423"/>
                  </a:lnTo>
                  <a:lnTo>
                    <a:pt x="3358" y="351"/>
                  </a:lnTo>
                  <a:lnTo>
                    <a:pt x="3431" y="288"/>
                  </a:lnTo>
                  <a:lnTo>
                    <a:pt x="3510" y="234"/>
                  </a:lnTo>
                  <a:lnTo>
                    <a:pt x="3595" y="187"/>
                  </a:lnTo>
                  <a:lnTo>
                    <a:pt x="3688" y="151"/>
                  </a:lnTo>
                  <a:lnTo>
                    <a:pt x="3785" y="122"/>
                  </a:lnTo>
                  <a:lnTo>
                    <a:pt x="3887" y="102"/>
                  </a:lnTo>
                  <a:lnTo>
                    <a:pt x="4003" y="91"/>
                  </a:lnTo>
                  <a:lnTo>
                    <a:pt x="4119" y="85"/>
                  </a:lnTo>
                  <a:lnTo>
                    <a:pt x="4235" y="79"/>
                  </a:lnTo>
                  <a:lnTo>
                    <a:pt x="4923" y="35"/>
                  </a:lnTo>
                  <a:lnTo>
                    <a:pt x="5498" y="0"/>
                  </a:lnTo>
                  <a:lnTo>
                    <a:pt x="5515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0BE6F8E9-24BA-47B8-9CCD-E18AD0A43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-1283"/>
              <a:ext cx="4960" cy="1437"/>
            </a:xfrm>
            <a:custGeom>
              <a:avLst/>
              <a:gdLst>
                <a:gd name="T0" fmla="*/ 4896 w 4960"/>
                <a:gd name="T1" fmla="*/ 0 h 1437"/>
                <a:gd name="T2" fmla="*/ 4960 w 4960"/>
                <a:gd name="T3" fmla="*/ 0 h 1437"/>
                <a:gd name="T4" fmla="*/ 4935 w 4960"/>
                <a:gd name="T5" fmla="*/ 46 h 1437"/>
                <a:gd name="T6" fmla="*/ 4912 w 4960"/>
                <a:gd name="T7" fmla="*/ 89 h 1437"/>
                <a:gd name="T8" fmla="*/ 4892 w 4960"/>
                <a:gd name="T9" fmla="*/ 131 h 1437"/>
                <a:gd name="T10" fmla="*/ 4879 w 4960"/>
                <a:gd name="T11" fmla="*/ 162 h 1437"/>
                <a:gd name="T12" fmla="*/ 4860 w 4960"/>
                <a:gd name="T13" fmla="*/ 181 h 1437"/>
                <a:gd name="T14" fmla="*/ 4838 w 4960"/>
                <a:gd name="T15" fmla="*/ 195 h 1437"/>
                <a:gd name="T16" fmla="*/ 4809 w 4960"/>
                <a:gd name="T17" fmla="*/ 201 h 1437"/>
                <a:gd name="T18" fmla="*/ 4776 w 4960"/>
                <a:gd name="T19" fmla="*/ 203 h 1437"/>
                <a:gd name="T20" fmla="*/ 4287 w 4960"/>
                <a:gd name="T21" fmla="*/ 201 h 1437"/>
                <a:gd name="T22" fmla="*/ 3798 w 4960"/>
                <a:gd name="T23" fmla="*/ 203 h 1437"/>
                <a:gd name="T24" fmla="*/ 3590 w 4960"/>
                <a:gd name="T25" fmla="*/ 207 h 1437"/>
                <a:gd name="T26" fmla="*/ 3381 w 4960"/>
                <a:gd name="T27" fmla="*/ 216 h 1437"/>
                <a:gd name="T28" fmla="*/ 3172 w 4960"/>
                <a:gd name="T29" fmla="*/ 234 h 1437"/>
                <a:gd name="T30" fmla="*/ 2965 w 4960"/>
                <a:gd name="T31" fmla="*/ 261 h 1437"/>
                <a:gd name="T32" fmla="*/ 2826 w 4960"/>
                <a:gd name="T33" fmla="*/ 284 h 1437"/>
                <a:gd name="T34" fmla="*/ 2689 w 4960"/>
                <a:gd name="T35" fmla="*/ 313 h 1437"/>
                <a:gd name="T36" fmla="*/ 2554 w 4960"/>
                <a:gd name="T37" fmla="*/ 350 h 1437"/>
                <a:gd name="T38" fmla="*/ 2420 w 4960"/>
                <a:gd name="T39" fmla="*/ 394 h 1437"/>
                <a:gd name="T40" fmla="*/ 2289 w 4960"/>
                <a:gd name="T41" fmla="*/ 446 h 1437"/>
                <a:gd name="T42" fmla="*/ 2161 w 4960"/>
                <a:gd name="T43" fmla="*/ 508 h 1437"/>
                <a:gd name="T44" fmla="*/ 2047 w 4960"/>
                <a:gd name="T45" fmla="*/ 576 h 1437"/>
                <a:gd name="T46" fmla="*/ 1941 w 4960"/>
                <a:gd name="T47" fmla="*/ 651 h 1437"/>
                <a:gd name="T48" fmla="*/ 1840 w 4960"/>
                <a:gd name="T49" fmla="*/ 734 h 1437"/>
                <a:gd name="T50" fmla="*/ 1746 w 4960"/>
                <a:gd name="T51" fmla="*/ 823 h 1437"/>
                <a:gd name="T52" fmla="*/ 1660 w 4960"/>
                <a:gd name="T53" fmla="*/ 921 h 1437"/>
                <a:gd name="T54" fmla="*/ 1579 w 4960"/>
                <a:gd name="T55" fmla="*/ 1026 h 1437"/>
                <a:gd name="T56" fmla="*/ 1496 w 4960"/>
                <a:gd name="T57" fmla="*/ 1151 h 1437"/>
                <a:gd name="T58" fmla="*/ 1417 w 4960"/>
                <a:gd name="T59" fmla="*/ 1281 h 1437"/>
                <a:gd name="T60" fmla="*/ 1338 w 4960"/>
                <a:gd name="T61" fmla="*/ 1410 h 1437"/>
                <a:gd name="T62" fmla="*/ 1326 w 4960"/>
                <a:gd name="T63" fmla="*/ 1426 h 1437"/>
                <a:gd name="T64" fmla="*/ 1313 w 4960"/>
                <a:gd name="T65" fmla="*/ 1433 h 1437"/>
                <a:gd name="T66" fmla="*/ 1295 w 4960"/>
                <a:gd name="T67" fmla="*/ 1437 h 1437"/>
                <a:gd name="T68" fmla="*/ 37 w 4960"/>
                <a:gd name="T69" fmla="*/ 1437 h 1437"/>
                <a:gd name="T70" fmla="*/ 21 w 4960"/>
                <a:gd name="T71" fmla="*/ 1435 h 1437"/>
                <a:gd name="T72" fmla="*/ 0 w 4960"/>
                <a:gd name="T73" fmla="*/ 1435 h 1437"/>
                <a:gd name="T74" fmla="*/ 64 w 4960"/>
                <a:gd name="T75" fmla="*/ 1310 h 1437"/>
                <a:gd name="T76" fmla="*/ 126 w 4960"/>
                <a:gd name="T77" fmla="*/ 1186 h 1437"/>
                <a:gd name="T78" fmla="*/ 186 w 4960"/>
                <a:gd name="T79" fmla="*/ 1061 h 1437"/>
                <a:gd name="T80" fmla="*/ 247 w 4960"/>
                <a:gd name="T81" fmla="*/ 937 h 1437"/>
                <a:gd name="T82" fmla="*/ 315 w 4960"/>
                <a:gd name="T83" fmla="*/ 817 h 1437"/>
                <a:gd name="T84" fmla="*/ 389 w 4960"/>
                <a:gd name="T85" fmla="*/ 701 h 1437"/>
                <a:gd name="T86" fmla="*/ 458 w 4960"/>
                <a:gd name="T87" fmla="*/ 607 h 1437"/>
                <a:gd name="T88" fmla="*/ 533 w 4960"/>
                <a:gd name="T89" fmla="*/ 520 h 1437"/>
                <a:gd name="T90" fmla="*/ 615 w 4960"/>
                <a:gd name="T91" fmla="*/ 440 h 1437"/>
                <a:gd name="T92" fmla="*/ 700 w 4960"/>
                <a:gd name="T93" fmla="*/ 367 h 1437"/>
                <a:gd name="T94" fmla="*/ 791 w 4960"/>
                <a:gd name="T95" fmla="*/ 301 h 1437"/>
                <a:gd name="T96" fmla="*/ 887 w 4960"/>
                <a:gd name="T97" fmla="*/ 243 h 1437"/>
                <a:gd name="T98" fmla="*/ 990 w 4960"/>
                <a:gd name="T99" fmla="*/ 191 h 1437"/>
                <a:gd name="T100" fmla="*/ 1096 w 4960"/>
                <a:gd name="T101" fmla="*/ 147 h 1437"/>
                <a:gd name="T102" fmla="*/ 1206 w 4960"/>
                <a:gd name="T103" fmla="*/ 108 h 1437"/>
                <a:gd name="T104" fmla="*/ 1351 w 4960"/>
                <a:gd name="T105" fmla="*/ 69 h 1437"/>
                <a:gd name="T106" fmla="*/ 1496 w 4960"/>
                <a:gd name="T107" fmla="*/ 40 h 1437"/>
                <a:gd name="T108" fmla="*/ 1645 w 4960"/>
                <a:gd name="T109" fmla="*/ 21 h 1437"/>
                <a:gd name="T110" fmla="*/ 1794 w 4960"/>
                <a:gd name="T111" fmla="*/ 10 h 1437"/>
                <a:gd name="T112" fmla="*/ 1954 w 4960"/>
                <a:gd name="T113" fmla="*/ 4 h 1437"/>
                <a:gd name="T114" fmla="*/ 2117 w 4960"/>
                <a:gd name="T115" fmla="*/ 2 h 1437"/>
                <a:gd name="T116" fmla="*/ 4896 w 4960"/>
                <a:gd name="T117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60" h="1437">
                  <a:moveTo>
                    <a:pt x="4896" y="0"/>
                  </a:moveTo>
                  <a:lnTo>
                    <a:pt x="4960" y="0"/>
                  </a:lnTo>
                  <a:lnTo>
                    <a:pt x="4935" y="46"/>
                  </a:lnTo>
                  <a:lnTo>
                    <a:pt x="4912" y="89"/>
                  </a:lnTo>
                  <a:lnTo>
                    <a:pt x="4892" y="131"/>
                  </a:lnTo>
                  <a:lnTo>
                    <a:pt x="4879" y="162"/>
                  </a:lnTo>
                  <a:lnTo>
                    <a:pt x="4860" y="181"/>
                  </a:lnTo>
                  <a:lnTo>
                    <a:pt x="4838" y="195"/>
                  </a:lnTo>
                  <a:lnTo>
                    <a:pt x="4809" y="201"/>
                  </a:lnTo>
                  <a:lnTo>
                    <a:pt x="4776" y="203"/>
                  </a:lnTo>
                  <a:lnTo>
                    <a:pt x="4287" y="201"/>
                  </a:lnTo>
                  <a:lnTo>
                    <a:pt x="3798" y="203"/>
                  </a:lnTo>
                  <a:lnTo>
                    <a:pt x="3590" y="207"/>
                  </a:lnTo>
                  <a:lnTo>
                    <a:pt x="3381" y="216"/>
                  </a:lnTo>
                  <a:lnTo>
                    <a:pt x="3172" y="234"/>
                  </a:lnTo>
                  <a:lnTo>
                    <a:pt x="2965" y="261"/>
                  </a:lnTo>
                  <a:lnTo>
                    <a:pt x="2826" y="284"/>
                  </a:lnTo>
                  <a:lnTo>
                    <a:pt x="2689" y="313"/>
                  </a:lnTo>
                  <a:lnTo>
                    <a:pt x="2554" y="350"/>
                  </a:lnTo>
                  <a:lnTo>
                    <a:pt x="2420" y="394"/>
                  </a:lnTo>
                  <a:lnTo>
                    <a:pt x="2289" y="446"/>
                  </a:lnTo>
                  <a:lnTo>
                    <a:pt x="2161" y="508"/>
                  </a:lnTo>
                  <a:lnTo>
                    <a:pt x="2047" y="576"/>
                  </a:lnTo>
                  <a:lnTo>
                    <a:pt x="1941" y="651"/>
                  </a:lnTo>
                  <a:lnTo>
                    <a:pt x="1840" y="734"/>
                  </a:lnTo>
                  <a:lnTo>
                    <a:pt x="1746" y="823"/>
                  </a:lnTo>
                  <a:lnTo>
                    <a:pt x="1660" y="921"/>
                  </a:lnTo>
                  <a:lnTo>
                    <a:pt x="1579" y="1026"/>
                  </a:lnTo>
                  <a:lnTo>
                    <a:pt x="1496" y="1151"/>
                  </a:lnTo>
                  <a:lnTo>
                    <a:pt x="1417" y="1281"/>
                  </a:lnTo>
                  <a:lnTo>
                    <a:pt x="1338" y="1410"/>
                  </a:lnTo>
                  <a:lnTo>
                    <a:pt x="1326" y="1426"/>
                  </a:lnTo>
                  <a:lnTo>
                    <a:pt x="1313" y="1433"/>
                  </a:lnTo>
                  <a:lnTo>
                    <a:pt x="1295" y="1437"/>
                  </a:lnTo>
                  <a:lnTo>
                    <a:pt x="37" y="1437"/>
                  </a:lnTo>
                  <a:lnTo>
                    <a:pt x="21" y="1435"/>
                  </a:lnTo>
                  <a:lnTo>
                    <a:pt x="0" y="1435"/>
                  </a:lnTo>
                  <a:lnTo>
                    <a:pt x="64" y="1310"/>
                  </a:lnTo>
                  <a:lnTo>
                    <a:pt x="126" y="1186"/>
                  </a:lnTo>
                  <a:lnTo>
                    <a:pt x="186" y="1061"/>
                  </a:lnTo>
                  <a:lnTo>
                    <a:pt x="247" y="937"/>
                  </a:lnTo>
                  <a:lnTo>
                    <a:pt x="315" y="817"/>
                  </a:lnTo>
                  <a:lnTo>
                    <a:pt x="389" y="701"/>
                  </a:lnTo>
                  <a:lnTo>
                    <a:pt x="458" y="607"/>
                  </a:lnTo>
                  <a:lnTo>
                    <a:pt x="533" y="520"/>
                  </a:lnTo>
                  <a:lnTo>
                    <a:pt x="615" y="440"/>
                  </a:lnTo>
                  <a:lnTo>
                    <a:pt x="700" y="367"/>
                  </a:lnTo>
                  <a:lnTo>
                    <a:pt x="791" y="301"/>
                  </a:lnTo>
                  <a:lnTo>
                    <a:pt x="887" y="243"/>
                  </a:lnTo>
                  <a:lnTo>
                    <a:pt x="990" y="191"/>
                  </a:lnTo>
                  <a:lnTo>
                    <a:pt x="1096" y="147"/>
                  </a:lnTo>
                  <a:lnTo>
                    <a:pt x="1206" y="108"/>
                  </a:lnTo>
                  <a:lnTo>
                    <a:pt x="1351" y="69"/>
                  </a:lnTo>
                  <a:lnTo>
                    <a:pt x="1496" y="40"/>
                  </a:lnTo>
                  <a:lnTo>
                    <a:pt x="1645" y="21"/>
                  </a:lnTo>
                  <a:lnTo>
                    <a:pt x="1794" y="10"/>
                  </a:lnTo>
                  <a:lnTo>
                    <a:pt x="1954" y="4"/>
                  </a:lnTo>
                  <a:lnTo>
                    <a:pt x="2117" y="2"/>
                  </a:lnTo>
                  <a:lnTo>
                    <a:pt x="4896" y="0"/>
                  </a:lnTo>
                  <a:close/>
                </a:path>
              </a:pathLst>
            </a:custGeom>
            <a:solidFill>
              <a:srgbClr val="0E6B6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61144228-6360-4B55-95F5-F9B22AED9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" y="643"/>
              <a:ext cx="2316" cy="1988"/>
            </a:xfrm>
            <a:custGeom>
              <a:avLst/>
              <a:gdLst>
                <a:gd name="T0" fmla="*/ 2297 w 2316"/>
                <a:gd name="T1" fmla="*/ 0 h 1988"/>
                <a:gd name="T2" fmla="*/ 2316 w 2316"/>
                <a:gd name="T3" fmla="*/ 0 h 1988"/>
                <a:gd name="T4" fmla="*/ 2250 w 2316"/>
                <a:gd name="T5" fmla="*/ 124 h 1988"/>
                <a:gd name="T6" fmla="*/ 2185 w 2316"/>
                <a:gd name="T7" fmla="*/ 245 h 1988"/>
                <a:gd name="T8" fmla="*/ 2038 w 2316"/>
                <a:gd name="T9" fmla="*/ 510 h 1988"/>
                <a:gd name="T10" fmla="*/ 1885 w 2316"/>
                <a:gd name="T11" fmla="*/ 771 h 1988"/>
                <a:gd name="T12" fmla="*/ 1726 w 2316"/>
                <a:gd name="T13" fmla="*/ 1028 h 1988"/>
                <a:gd name="T14" fmla="*/ 1560 w 2316"/>
                <a:gd name="T15" fmla="*/ 1281 h 1988"/>
                <a:gd name="T16" fmla="*/ 1496 w 2316"/>
                <a:gd name="T17" fmla="*/ 1368 h 1988"/>
                <a:gd name="T18" fmla="*/ 1431 w 2316"/>
                <a:gd name="T19" fmla="*/ 1455 h 1988"/>
                <a:gd name="T20" fmla="*/ 1361 w 2316"/>
                <a:gd name="T21" fmla="*/ 1536 h 1988"/>
                <a:gd name="T22" fmla="*/ 1286 w 2316"/>
                <a:gd name="T23" fmla="*/ 1613 h 1988"/>
                <a:gd name="T24" fmla="*/ 1205 w 2316"/>
                <a:gd name="T25" fmla="*/ 1685 h 1988"/>
                <a:gd name="T26" fmla="*/ 1118 w 2316"/>
                <a:gd name="T27" fmla="*/ 1751 h 1988"/>
                <a:gd name="T28" fmla="*/ 1036 w 2316"/>
                <a:gd name="T29" fmla="*/ 1803 h 1988"/>
                <a:gd name="T30" fmla="*/ 951 w 2316"/>
                <a:gd name="T31" fmla="*/ 1847 h 1988"/>
                <a:gd name="T32" fmla="*/ 864 w 2316"/>
                <a:gd name="T33" fmla="*/ 1884 h 1988"/>
                <a:gd name="T34" fmla="*/ 773 w 2316"/>
                <a:gd name="T35" fmla="*/ 1913 h 1988"/>
                <a:gd name="T36" fmla="*/ 683 w 2316"/>
                <a:gd name="T37" fmla="*/ 1936 h 1988"/>
                <a:gd name="T38" fmla="*/ 586 w 2316"/>
                <a:gd name="T39" fmla="*/ 1953 h 1988"/>
                <a:gd name="T40" fmla="*/ 449 w 2316"/>
                <a:gd name="T41" fmla="*/ 1971 h 1988"/>
                <a:gd name="T42" fmla="*/ 311 w 2316"/>
                <a:gd name="T43" fmla="*/ 1980 h 1988"/>
                <a:gd name="T44" fmla="*/ 172 w 2316"/>
                <a:gd name="T45" fmla="*/ 1986 h 1988"/>
                <a:gd name="T46" fmla="*/ 33 w 2316"/>
                <a:gd name="T47" fmla="*/ 1988 h 1988"/>
                <a:gd name="T48" fmla="*/ 18 w 2316"/>
                <a:gd name="T49" fmla="*/ 1988 h 1988"/>
                <a:gd name="T50" fmla="*/ 0 w 2316"/>
                <a:gd name="T51" fmla="*/ 1988 h 1988"/>
                <a:gd name="T52" fmla="*/ 8 w 2316"/>
                <a:gd name="T53" fmla="*/ 1969 h 1988"/>
                <a:gd name="T54" fmla="*/ 14 w 2316"/>
                <a:gd name="T55" fmla="*/ 1955 h 1988"/>
                <a:gd name="T56" fmla="*/ 916 w 2316"/>
                <a:gd name="T57" fmla="*/ 168 h 1988"/>
                <a:gd name="T58" fmla="*/ 928 w 2316"/>
                <a:gd name="T59" fmla="*/ 149 h 1988"/>
                <a:gd name="T60" fmla="*/ 945 w 2316"/>
                <a:gd name="T61" fmla="*/ 137 h 1988"/>
                <a:gd name="T62" fmla="*/ 967 w 2316"/>
                <a:gd name="T63" fmla="*/ 133 h 1988"/>
                <a:gd name="T64" fmla="*/ 1753 w 2316"/>
                <a:gd name="T65" fmla="*/ 54 h 1988"/>
                <a:gd name="T66" fmla="*/ 2281 w 2316"/>
                <a:gd name="T67" fmla="*/ 0 h 1988"/>
                <a:gd name="T68" fmla="*/ 2297 w 2316"/>
                <a:gd name="T69" fmla="*/ 0 h 1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16" h="1988">
                  <a:moveTo>
                    <a:pt x="2297" y="0"/>
                  </a:moveTo>
                  <a:lnTo>
                    <a:pt x="2316" y="0"/>
                  </a:lnTo>
                  <a:lnTo>
                    <a:pt x="2250" y="124"/>
                  </a:lnTo>
                  <a:lnTo>
                    <a:pt x="2185" y="245"/>
                  </a:lnTo>
                  <a:lnTo>
                    <a:pt x="2038" y="510"/>
                  </a:lnTo>
                  <a:lnTo>
                    <a:pt x="1885" y="771"/>
                  </a:lnTo>
                  <a:lnTo>
                    <a:pt x="1726" y="1028"/>
                  </a:lnTo>
                  <a:lnTo>
                    <a:pt x="1560" y="1281"/>
                  </a:lnTo>
                  <a:lnTo>
                    <a:pt x="1496" y="1368"/>
                  </a:lnTo>
                  <a:lnTo>
                    <a:pt x="1431" y="1455"/>
                  </a:lnTo>
                  <a:lnTo>
                    <a:pt x="1361" y="1536"/>
                  </a:lnTo>
                  <a:lnTo>
                    <a:pt x="1286" y="1613"/>
                  </a:lnTo>
                  <a:lnTo>
                    <a:pt x="1205" y="1685"/>
                  </a:lnTo>
                  <a:lnTo>
                    <a:pt x="1118" y="1751"/>
                  </a:lnTo>
                  <a:lnTo>
                    <a:pt x="1036" y="1803"/>
                  </a:lnTo>
                  <a:lnTo>
                    <a:pt x="951" y="1847"/>
                  </a:lnTo>
                  <a:lnTo>
                    <a:pt x="864" y="1884"/>
                  </a:lnTo>
                  <a:lnTo>
                    <a:pt x="773" y="1913"/>
                  </a:lnTo>
                  <a:lnTo>
                    <a:pt x="683" y="1936"/>
                  </a:lnTo>
                  <a:lnTo>
                    <a:pt x="586" y="1953"/>
                  </a:lnTo>
                  <a:lnTo>
                    <a:pt x="449" y="1971"/>
                  </a:lnTo>
                  <a:lnTo>
                    <a:pt x="311" y="1980"/>
                  </a:lnTo>
                  <a:lnTo>
                    <a:pt x="172" y="1986"/>
                  </a:lnTo>
                  <a:lnTo>
                    <a:pt x="33" y="1988"/>
                  </a:lnTo>
                  <a:lnTo>
                    <a:pt x="18" y="1988"/>
                  </a:lnTo>
                  <a:lnTo>
                    <a:pt x="0" y="1988"/>
                  </a:lnTo>
                  <a:lnTo>
                    <a:pt x="8" y="1969"/>
                  </a:lnTo>
                  <a:lnTo>
                    <a:pt x="14" y="1955"/>
                  </a:lnTo>
                  <a:lnTo>
                    <a:pt x="916" y="168"/>
                  </a:lnTo>
                  <a:lnTo>
                    <a:pt x="928" y="149"/>
                  </a:lnTo>
                  <a:lnTo>
                    <a:pt x="945" y="137"/>
                  </a:lnTo>
                  <a:lnTo>
                    <a:pt x="967" y="133"/>
                  </a:lnTo>
                  <a:lnTo>
                    <a:pt x="1753" y="54"/>
                  </a:lnTo>
                  <a:lnTo>
                    <a:pt x="2281" y="0"/>
                  </a:lnTo>
                  <a:lnTo>
                    <a:pt x="2297" y="0"/>
                  </a:lnTo>
                  <a:close/>
                </a:path>
              </a:pathLst>
            </a:custGeom>
            <a:solidFill>
              <a:srgbClr val="0E6B6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88DFCB77-4787-41C9-BEEE-C96E24C96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-875"/>
              <a:ext cx="2472" cy="1029"/>
            </a:xfrm>
            <a:custGeom>
              <a:avLst/>
              <a:gdLst>
                <a:gd name="T0" fmla="*/ 2451 w 2472"/>
                <a:gd name="T1" fmla="*/ 0 h 1029"/>
                <a:gd name="T2" fmla="*/ 2472 w 2472"/>
                <a:gd name="T3" fmla="*/ 0 h 1029"/>
                <a:gd name="T4" fmla="*/ 2426 w 2472"/>
                <a:gd name="T5" fmla="*/ 94 h 1029"/>
                <a:gd name="T6" fmla="*/ 2379 w 2472"/>
                <a:gd name="T7" fmla="*/ 185 h 1029"/>
                <a:gd name="T8" fmla="*/ 1977 w 2472"/>
                <a:gd name="T9" fmla="*/ 1004 h 1029"/>
                <a:gd name="T10" fmla="*/ 1967 w 2472"/>
                <a:gd name="T11" fmla="*/ 1018 h 1029"/>
                <a:gd name="T12" fmla="*/ 1956 w 2472"/>
                <a:gd name="T13" fmla="*/ 1027 h 1029"/>
                <a:gd name="T14" fmla="*/ 1937 w 2472"/>
                <a:gd name="T15" fmla="*/ 1029 h 1029"/>
                <a:gd name="T16" fmla="*/ 23 w 2472"/>
                <a:gd name="T17" fmla="*/ 1029 h 1029"/>
                <a:gd name="T18" fmla="*/ 17 w 2472"/>
                <a:gd name="T19" fmla="*/ 1027 h 1029"/>
                <a:gd name="T20" fmla="*/ 9 w 2472"/>
                <a:gd name="T21" fmla="*/ 1027 h 1029"/>
                <a:gd name="T22" fmla="*/ 0 w 2472"/>
                <a:gd name="T23" fmla="*/ 1027 h 1029"/>
                <a:gd name="T24" fmla="*/ 48 w 2472"/>
                <a:gd name="T25" fmla="*/ 938 h 1029"/>
                <a:gd name="T26" fmla="*/ 100 w 2472"/>
                <a:gd name="T27" fmla="*/ 852 h 1029"/>
                <a:gd name="T28" fmla="*/ 152 w 2472"/>
                <a:gd name="T29" fmla="*/ 767 h 1029"/>
                <a:gd name="T30" fmla="*/ 210 w 2472"/>
                <a:gd name="T31" fmla="*/ 683 h 1029"/>
                <a:gd name="T32" fmla="*/ 270 w 2472"/>
                <a:gd name="T33" fmla="*/ 606 h 1029"/>
                <a:gd name="T34" fmla="*/ 334 w 2472"/>
                <a:gd name="T35" fmla="*/ 531 h 1029"/>
                <a:gd name="T36" fmla="*/ 404 w 2472"/>
                <a:gd name="T37" fmla="*/ 461 h 1029"/>
                <a:gd name="T38" fmla="*/ 479 w 2472"/>
                <a:gd name="T39" fmla="*/ 396 h 1029"/>
                <a:gd name="T40" fmla="*/ 560 w 2472"/>
                <a:gd name="T41" fmla="*/ 336 h 1029"/>
                <a:gd name="T42" fmla="*/ 647 w 2472"/>
                <a:gd name="T43" fmla="*/ 284 h 1029"/>
                <a:gd name="T44" fmla="*/ 744 w 2472"/>
                <a:gd name="T45" fmla="*/ 235 h 1029"/>
                <a:gd name="T46" fmla="*/ 842 w 2472"/>
                <a:gd name="T47" fmla="*/ 195 h 1029"/>
                <a:gd name="T48" fmla="*/ 941 w 2472"/>
                <a:gd name="T49" fmla="*/ 162 h 1029"/>
                <a:gd name="T50" fmla="*/ 1043 w 2472"/>
                <a:gd name="T51" fmla="*/ 133 h 1029"/>
                <a:gd name="T52" fmla="*/ 1148 w 2472"/>
                <a:gd name="T53" fmla="*/ 108 h 1029"/>
                <a:gd name="T54" fmla="*/ 1320 w 2472"/>
                <a:gd name="T55" fmla="*/ 75 h 1029"/>
                <a:gd name="T56" fmla="*/ 1492 w 2472"/>
                <a:gd name="T57" fmla="*/ 50 h 1029"/>
                <a:gd name="T58" fmla="*/ 1666 w 2472"/>
                <a:gd name="T59" fmla="*/ 32 h 1029"/>
                <a:gd name="T60" fmla="*/ 1842 w 2472"/>
                <a:gd name="T61" fmla="*/ 21 h 1029"/>
                <a:gd name="T62" fmla="*/ 2138 w 2472"/>
                <a:gd name="T63" fmla="*/ 9 h 1029"/>
                <a:gd name="T64" fmla="*/ 2433 w 2472"/>
                <a:gd name="T65" fmla="*/ 0 h 1029"/>
                <a:gd name="T66" fmla="*/ 2451 w 2472"/>
                <a:gd name="T67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2" h="1029">
                  <a:moveTo>
                    <a:pt x="2451" y="0"/>
                  </a:moveTo>
                  <a:lnTo>
                    <a:pt x="2472" y="0"/>
                  </a:lnTo>
                  <a:lnTo>
                    <a:pt x="2426" y="94"/>
                  </a:lnTo>
                  <a:lnTo>
                    <a:pt x="2379" y="185"/>
                  </a:lnTo>
                  <a:lnTo>
                    <a:pt x="1977" y="1004"/>
                  </a:lnTo>
                  <a:lnTo>
                    <a:pt x="1967" y="1018"/>
                  </a:lnTo>
                  <a:lnTo>
                    <a:pt x="1956" y="1027"/>
                  </a:lnTo>
                  <a:lnTo>
                    <a:pt x="1937" y="1029"/>
                  </a:lnTo>
                  <a:lnTo>
                    <a:pt x="23" y="1029"/>
                  </a:lnTo>
                  <a:lnTo>
                    <a:pt x="17" y="1027"/>
                  </a:lnTo>
                  <a:lnTo>
                    <a:pt x="9" y="1027"/>
                  </a:lnTo>
                  <a:lnTo>
                    <a:pt x="0" y="1027"/>
                  </a:lnTo>
                  <a:lnTo>
                    <a:pt x="48" y="938"/>
                  </a:lnTo>
                  <a:lnTo>
                    <a:pt x="100" y="852"/>
                  </a:lnTo>
                  <a:lnTo>
                    <a:pt x="152" y="767"/>
                  </a:lnTo>
                  <a:lnTo>
                    <a:pt x="210" y="683"/>
                  </a:lnTo>
                  <a:lnTo>
                    <a:pt x="270" y="606"/>
                  </a:lnTo>
                  <a:lnTo>
                    <a:pt x="334" y="531"/>
                  </a:lnTo>
                  <a:lnTo>
                    <a:pt x="404" y="461"/>
                  </a:lnTo>
                  <a:lnTo>
                    <a:pt x="479" y="396"/>
                  </a:lnTo>
                  <a:lnTo>
                    <a:pt x="560" y="336"/>
                  </a:lnTo>
                  <a:lnTo>
                    <a:pt x="647" y="284"/>
                  </a:lnTo>
                  <a:lnTo>
                    <a:pt x="744" y="235"/>
                  </a:lnTo>
                  <a:lnTo>
                    <a:pt x="842" y="195"/>
                  </a:lnTo>
                  <a:lnTo>
                    <a:pt x="941" y="162"/>
                  </a:lnTo>
                  <a:lnTo>
                    <a:pt x="1043" y="133"/>
                  </a:lnTo>
                  <a:lnTo>
                    <a:pt x="1148" y="108"/>
                  </a:lnTo>
                  <a:lnTo>
                    <a:pt x="1320" y="75"/>
                  </a:lnTo>
                  <a:lnTo>
                    <a:pt x="1492" y="50"/>
                  </a:lnTo>
                  <a:lnTo>
                    <a:pt x="1666" y="32"/>
                  </a:lnTo>
                  <a:lnTo>
                    <a:pt x="1842" y="21"/>
                  </a:lnTo>
                  <a:lnTo>
                    <a:pt x="2138" y="9"/>
                  </a:lnTo>
                  <a:lnTo>
                    <a:pt x="2433" y="0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rgbClr val="0E6B6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21" name="Segnaposto numero diapositiva 5">
            <a:extLst>
              <a:ext uri="{FF2B5EF4-FFF2-40B4-BE49-F238E27FC236}">
                <a16:creationId xmlns:a16="http://schemas.microsoft.com/office/drawing/2014/main" id="{79A77BD1-CC86-49F8-A7FD-E0EB30E9AA60}"/>
              </a:ext>
            </a:extLst>
          </p:cNvPr>
          <p:cNvSpPr txBox="1">
            <a:spLocks/>
          </p:cNvSpPr>
          <p:nvPr userDrawn="1"/>
        </p:nvSpPr>
        <p:spPr>
          <a:xfrm>
            <a:off x="11718170" y="6495906"/>
            <a:ext cx="472888" cy="231173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GB" sz="1000" b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fld id="{B9D7DBFB-DCE9-42BC-A361-A0671D12ADFC}" type="slidenum">
              <a:rPr lang="it-IT" smtClean="0">
                <a:solidFill>
                  <a:schemeClr val="tx2"/>
                </a:solidFill>
              </a:rPr>
              <a:pPr defTabSz="1219170"/>
              <a:t>‹N›</a:t>
            </a:fld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0" hasCustomPrompt="1"/>
          </p:nvPr>
        </p:nvSpPr>
        <p:spPr>
          <a:xfrm>
            <a:off x="407988" y="901700"/>
            <a:ext cx="11176000" cy="4903789"/>
          </a:xfrm>
        </p:spPr>
        <p:txBody>
          <a:bodyPr anchor="ctr" anchorCtr="0"/>
          <a:lstStyle>
            <a:lvl1pPr algn="ctr">
              <a:defRPr sz="1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Inserire il testo</a:t>
            </a:r>
          </a:p>
        </p:txBody>
      </p:sp>
      <p:sp>
        <p:nvSpPr>
          <p:cNvPr id="16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bg1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it-IT" dirty="0"/>
          </a:p>
        </p:txBody>
      </p:sp>
      <p:sp>
        <p:nvSpPr>
          <p:cNvPr id="17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1"/>
                </a:solidFill>
              </a:defRPr>
            </a:lvl1pPr>
          </a:lstStyle>
          <a:p>
            <a:pPr algn="r" defTabSz="1219170"/>
            <a:r>
              <a:rPr lang="en-GB" dirty="0" err="1"/>
              <a:t>Titolo</a:t>
            </a:r>
            <a:r>
              <a:rPr lang="en-GB" dirty="0"/>
              <a:t> </a:t>
            </a:r>
            <a:r>
              <a:rPr lang="en-GB" dirty="0" err="1"/>
              <a:t>presentazione</a:t>
            </a:r>
            <a:r>
              <a:rPr lang="en-GB" dirty="0"/>
              <a:t>   I   Nome </a:t>
            </a:r>
            <a:r>
              <a:rPr lang="en-GB" dirty="0" err="1"/>
              <a:t>relatore</a:t>
            </a:r>
            <a:endParaRPr lang="en-GB" dirty="0"/>
          </a:p>
        </p:txBody>
      </p:sp>
      <p:pic>
        <p:nvPicPr>
          <p:cNvPr id="33" name="Immagine 3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00" y="6300856"/>
            <a:ext cx="1436187" cy="35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890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>
            <a:extLst>
              <a:ext uri="{FF2B5EF4-FFF2-40B4-BE49-F238E27FC236}">
                <a16:creationId xmlns:a16="http://schemas.microsoft.com/office/drawing/2014/main" id="{CFDCDC1C-BD6A-492B-B81D-40AAD8317027}"/>
              </a:ext>
            </a:extLst>
          </p:cNvPr>
          <p:cNvSpPr/>
          <p:nvPr userDrawn="1"/>
        </p:nvSpPr>
        <p:spPr>
          <a:xfrm>
            <a:off x="11719112" y="0"/>
            <a:ext cx="47288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97705" y="1222782"/>
            <a:ext cx="7324451" cy="797251"/>
          </a:xfrm>
          <a:prstGeom prst="rect">
            <a:avLst/>
          </a:prstGeom>
          <a:noFill/>
          <a:effectLst/>
        </p:spPr>
        <p:txBody>
          <a:bodyPr vert="horz" wrap="square" lIns="0" tIns="45720" rIns="0" bIns="144000" rtlCol="0" anchor="b">
            <a:spAutoFit/>
          </a:bodyPr>
          <a:lstStyle>
            <a:lvl1pPr algn="r">
              <a:lnSpc>
                <a:spcPct val="80000"/>
              </a:lnSpc>
              <a:defRPr lang="it-IT" sz="4800"/>
            </a:lvl1pPr>
          </a:lstStyle>
          <a:p>
            <a:pPr lvl="0"/>
            <a:r>
              <a:rPr lang="it-IT" dirty="0"/>
              <a:t>COPERTINA </a:t>
            </a:r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E4737D48-B2DB-4F53-BFC9-9F18751EDFC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787016" y="90427"/>
            <a:ext cx="346160" cy="234428"/>
            <a:chOff x="-560" y="-1287"/>
            <a:chExt cx="6379" cy="4320"/>
          </a:xfrm>
        </p:grpSpPr>
        <p:sp>
          <p:nvSpPr>
            <p:cNvPr id="15" name="AutoShape 3">
              <a:extLst>
                <a:ext uri="{FF2B5EF4-FFF2-40B4-BE49-F238E27FC236}">
                  <a16:creationId xmlns:a16="http://schemas.microsoft.com/office/drawing/2014/main" id="{525F0B45-3EF6-4A9D-A83E-CDB12E55653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id="{DB6A0205-9830-47FC-AFEF-1EA19F148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A652E29C-2288-4037-A735-2C99372F7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0" y="423"/>
              <a:ext cx="5536" cy="2610"/>
            </a:xfrm>
            <a:custGeom>
              <a:avLst/>
              <a:gdLst>
                <a:gd name="T0" fmla="*/ 5536 w 5536"/>
                <a:gd name="T1" fmla="*/ 0 h 2610"/>
                <a:gd name="T2" fmla="*/ 5470 w 5536"/>
                <a:gd name="T3" fmla="*/ 127 h 2610"/>
                <a:gd name="T4" fmla="*/ 5449 w 5536"/>
                <a:gd name="T5" fmla="*/ 139 h 2610"/>
                <a:gd name="T6" fmla="*/ 5061 w 5536"/>
                <a:gd name="T7" fmla="*/ 164 h 2610"/>
                <a:gd name="T8" fmla="*/ 4881 w 5536"/>
                <a:gd name="T9" fmla="*/ 189 h 2610"/>
                <a:gd name="T10" fmla="*/ 4722 w 5536"/>
                <a:gd name="T11" fmla="*/ 247 h 2610"/>
                <a:gd name="T12" fmla="*/ 4585 w 5536"/>
                <a:gd name="T13" fmla="*/ 336 h 2610"/>
                <a:gd name="T14" fmla="*/ 4471 w 5536"/>
                <a:gd name="T15" fmla="*/ 460 h 2610"/>
                <a:gd name="T16" fmla="*/ 4380 w 5536"/>
                <a:gd name="T17" fmla="*/ 618 h 2610"/>
                <a:gd name="T18" fmla="*/ 4338 w 5536"/>
                <a:gd name="T19" fmla="*/ 757 h 2610"/>
                <a:gd name="T20" fmla="*/ 4318 w 5536"/>
                <a:gd name="T21" fmla="*/ 902 h 2610"/>
                <a:gd name="T22" fmla="*/ 4305 w 5536"/>
                <a:gd name="T23" fmla="*/ 1107 h 2610"/>
                <a:gd name="T24" fmla="*/ 4278 w 5536"/>
                <a:gd name="T25" fmla="*/ 1312 h 2610"/>
                <a:gd name="T26" fmla="*/ 4208 w 5536"/>
                <a:gd name="T27" fmla="*/ 1538 h 2610"/>
                <a:gd name="T28" fmla="*/ 4100 w 5536"/>
                <a:gd name="T29" fmla="*/ 1768 h 2610"/>
                <a:gd name="T30" fmla="*/ 3963 w 5536"/>
                <a:gd name="T31" fmla="*/ 1971 h 2610"/>
                <a:gd name="T32" fmla="*/ 3800 w 5536"/>
                <a:gd name="T33" fmla="*/ 2146 h 2610"/>
                <a:gd name="T34" fmla="*/ 3609 w 5536"/>
                <a:gd name="T35" fmla="*/ 2293 h 2610"/>
                <a:gd name="T36" fmla="*/ 3391 w 5536"/>
                <a:gd name="T37" fmla="*/ 2413 h 2610"/>
                <a:gd name="T38" fmla="*/ 3145 w 5536"/>
                <a:gd name="T39" fmla="*/ 2504 h 2610"/>
                <a:gd name="T40" fmla="*/ 2911 w 5536"/>
                <a:gd name="T41" fmla="*/ 2552 h 2610"/>
                <a:gd name="T42" fmla="*/ 2671 w 5536"/>
                <a:gd name="T43" fmla="*/ 2585 h 2610"/>
                <a:gd name="T44" fmla="*/ 2378 w 5536"/>
                <a:gd name="T45" fmla="*/ 2608 h 2610"/>
                <a:gd name="T46" fmla="*/ 2084 w 5536"/>
                <a:gd name="T47" fmla="*/ 2608 h 2610"/>
                <a:gd name="T48" fmla="*/ 54 w 5536"/>
                <a:gd name="T49" fmla="*/ 2608 h 2610"/>
                <a:gd name="T50" fmla="*/ 0 w 5536"/>
                <a:gd name="T51" fmla="*/ 2608 h 2610"/>
                <a:gd name="T52" fmla="*/ 64 w 5536"/>
                <a:gd name="T53" fmla="*/ 2477 h 2610"/>
                <a:gd name="T54" fmla="*/ 93 w 5536"/>
                <a:gd name="T55" fmla="*/ 2436 h 2610"/>
                <a:gd name="T56" fmla="*/ 143 w 5536"/>
                <a:gd name="T57" fmla="*/ 2426 h 2610"/>
                <a:gd name="T58" fmla="*/ 1098 w 5536"/>
                <a:gd name="T59" fmla="*/ 2419 h 2610"/>
                <a:gd name="T60" fmla="*/ 1469 w 5536"/>
                <a:gd name="T61" fmla="*/ 2396 h 2610"/>
                <a:gd name="T62" fmla="*/ 1753 w 5536"/>
                <a:gd name="T63" fmla="*/ 2368 h 2610"/>
                <a:gd name="T64" fmla="*/ 1947 w 5536"/>
                <a:gd name="T65" fmla="*/ 2336 h 2610"/>
                <a:gd name="T66" fmla="*/ 2155 w 5536"/>
                <a:gd name="T67" fmla="*/ 2268 h 2610"/>
                <a:gd name="T68" fmla="*/ 2362 w 5536"/>
                <a:gd name="T69" fmla="*/ 2162 h 2610"/>
                <a:gd name="T70" fmla="*/ 2540 w 5536"/>
                <a:gd name="T71" fmla="*/ 2028 h 2610"/>
                <a:gd name="T72" fmla="*/ 2687 w 5536"/>
                <a:gd name="T73" fmla="*/ 1866 h 2610"/>
                <a:gd name="T74" fmla="*/ 2807 w 5536"/>
                <a:gd name="T75" fmla="*/ 1675 h 2610"/>
                <a:gd name="T76" fmla="*/ 2896 w 5536"/>
                <a:gd name="T77" fmla="*/ 1453 h 2610"/>
                <a:gd name="T78" fmla="*/ 3064 w 5536"/>
                <a:gd name="T79" fmla="*/ 881 h 2610"/>
                <a:gd name="T80" fmla="*/ 3108 w 5536"/>
                <a:gd name="T81" fmla="*/ 732 h 2610"/>
                <a:gd name="T82" fmla="*/ 3170 w 5536"/>
                <a:gd name="T83" fmla="*/ 591 h 2610"/>
                <a:gd name="T84" fmla="*/ 3290 w 5536"/>
                <a:gd name="T85" fmla="*/ 423 h 2610"/>
                <a:gd name="T86" fmla="*/ 3431 w 5536"/>
                <a:gd name="T87" fmla="*/ 288 h 2610"/>
                <a:gd name="T88" fmla="*/ 3595 w 5536"/>
                <a:gd name="T89" fmla="*/ 187 h 2610"/>
                <a:gd name="T90" fmla="*/ 3785 w 5536"/>
                <a:gd name="T91" fmla="*/ 122 h 2610"/>
                <a:gd name="T92" fmla="*/ 4003 w 5536"/>
                <a:gd name="T93" fmla="*/ 91 h 2610"/>
                <a:gd name="T94" fmla="*/ 4235 w 5536"/>
                <a:gd name="T95" fmla="*/ 79 h 2610"/>
                <a:gd name="T96" fmla="*/ 5498 w 5536"/>
                <a:gd name="T97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36" h="2610">
                  <a:moveTo>
                    <a:pt x="5515" y="0"/>
                  </a:moveTo>
                  <a:lnTo>
                    <a:pt x="5536" y="0"/>
                  </a:lnTo>
                  <a:lnTo>
                    <a:pt x="5503" y="66"/>
                  </a:lnTo>
                  <a:lnTo>
                    <a:pt x="5470" y="127"/>
                  </a:lnTo>
                  <a:lnTo>
                    <a:pt x="5463" y="135"/>
                  </a:lnTo>
                  <a:lnTo>
                    <a:pt x="5449" y="139"/>
                  </a:lnTo>
                  <a:lnTo>
                    <a:pt x="5436" y="141"/>
                  </a:lnTo>
                  <a:lnTo>
                    <a:pt x="5061" y="164"/>
                  </a:lnTo>
                  <a:lnTo>
                    <a:pt x="4968" y="172"/>
                  </a:lnTo>
                  <a:lnTo>
                    <a:pt x="4881" y="189"/>
                  </a:lnTo>
                  <a:lnTo>
                    <a:pt x="4798" y="214"/>
                  </a:lnTo>
                  <a:lnTo>
                    <a:pt x="4722" y="247"/>
                  </a:lnTo>
                  <a:lnTo>
                    <a:pt x="4651" y="288"/>
                  </a:lnTo>
                  <a:lnTo>
                    <a:pt x="4585" y="336"/>
                  </a:lnTo>
                  <a:lnTo>
                    <a:pt x="4525" y="394"/>
                  </a:lnTo>
                  <a:lnTo>
                    <a:pt x="4471" y="460"/>
                  </a:lnTo>
                  <a:lnTo>
                    <a:pt x="4423" y="535"/>
                  </a:lnTo>
                  <a:lnTo>
                    <a:pt x="4380" y="618"/>
                  </a:lnTo>
                  <a:lnTo>
                    <a:pt x="4353" y="686"/>
                  </a:lnTo>
                  <a:lnTo>
                    <a:pt x="4338" y="757"/>
                  </a:lnTo>
                  <a:lnTo>
                    <a:pt x="4326" y="829"/>
                  </a:lnTo>
                  <a:lnTo>
                    <a:pt x="4318" y="902"/>
                  </a:lnTo>
                  <a:lnTo>
                    <a:pt x="4311" y="1004"/>
                  </a:lnTo>
                  <a:lnTo>
                    <a:pt x="4305" y="1107"/>
                  </a:lnTo>
                  <a:lnTo>
                    <a:pt x="4295" y="1209"/>
                  </a:lnTo>
                  <a:lnTo>
                    <a:pt x="4278" y="1312"/>
                  </a:lnTo>
                  <a:lnTo>
                    <a:pt x="4253" y="1412"/>
                  </a:lnTo>
                  <a:lnTo>
                    <a:pt x="4208" y="1538"/>
                  </a:lnTo>
                  <a:lnTo>
                    <a:pt x="4158" y="1656"/>
                  </a:lnTo>
                  <a:lnTo>
                    <a:pt x="4100" y="1768"/>
                  </a:lnTo>
                  <a:lnTo>
                    <a:pt x="4034" y="1872"/>
                  </a:lnTo>
                  <a:lnTo>
                    <a:pt x="3963" y="1971"/>
                  </a:lnTo>
                  <a:lnTo>
                    <a:pt x="3885" y="2061"/>
                  </a:lnTo>
                  <a:lnTo>
                    <a:pt x="3800" y="2146"/>
                  </a:lnTo>
                  <a:lnTo>
                    <a:pt x="3708" y="2224"/>
                  </a:lnTo>
                  <a:lnTo>
                    <a:pt x="3609" y="2293"/>
                  </a:lnTo>
                  <a:lnTo>
                    <a:pt x="3503" y="2357"/>
                  </a:lnTo>
                  <a:lnTo>
                    <a:pt x="3391" y="2413"/>
                  </a:lnTo>
                  <a:lnTo>
                    <a:pt x="3271" y="2461"/>
                  </a:lnTo>
                  <a:lnTo>
                    <a:pt x="3145" y="2504"/>
                  </a:lnTo>
                  <a:lnTo>
                    <a:pt x="3029" y="2533"/>
                  </a:lnTo>
                  <a:lnTo>
                    <a:pt x="2911" y="2552"/>
                  </a:lnTo>
                  <a:lnTo>
                    <a:pt x="2791" y="2569"/>
                  </a:lnTo>
                  <a:lnTo>
                    <a:pt x="2671" y="2585"/>
                  </a:lnTo>
                  <a:lnTo>
                    <a:pt x="2525" y="2602"/>
                  </a:lnTo>
                  <a:lnTo>
                    <a:pt x="2378" y="2608"/>
                  </a:lnTo>
                  <a:lnTo>
                    <a:pt x="2231" y="2610"/>
                  </a:lnTo>
                  <a:lnTo>
                    <a:pt x="2084" y="2608"/>
                  </a:lnTo>
                  <a:lnTo>
                    <a:pt x="1937" y="2608"/>
                  </a:lnTo>
                  <a:lnTo>
                    <a:pt x="54" y="2608"/>
                  </a:lnTo>
                  <a:lnTo>
                    <a:pt x="0" y="2608"/>
                  </a:lnTo>
                  <a:lnTo>
                    <a:pt x="0" y="2608"/>
                  </a:lnTo>
                  <a:lnTo>
                    <a:pt x="33" y="2540"/>
                  </a:lnTo>
                  <a:lnTo>
                    <a:pt x="64" y="2477"/>
                  </a:lnTo>
                  <a:lnTo>
                    <a:pt x="75" y="2452"/>
                  </a:lnTo>
                  <a:lnTo>
                    <a:pt x="93" y="2436"/>
                  </a:lnTo>
                  <a:lnTo>
                    <a:pt x="114" y="2428"/>
                  </a:lnTo>
                  <a:lnTo>
                    <a:pt x="143" y="2426"/>
                  </a:lnTo>
                  <a:lnTo>
                    <a:pt x="621" y="2426"/>
                  </a:lnTo>
                  <a:lnTo>
                    <a:pt x="1098" y="2419"/>
                  </a:lnTo>
                  <a:lnTo>
                    <a:pt x="1284" y="2409"/>
                  </a:lnTo>
                  <a:lnTo>
                    <a:pt x="1469" y="2396"/>
                  </a:lnTo>
                  <a:lnTo>
                    <a:pt x="1655" y="2378"/>
                  </a:lnTo>
                  <a:lnTo>
                    <a:pt x="1753" y="2368"/>
                  </a:lnTo>
                  <a:lnTo>
                    <a:pt x="1850" y="2355"/>
                  </a:lnTo>
                  <a:lnTo>
                    <a:pt x="1947" y="2336"/>
                  </a:lnTo>
                  <a:lnTo>
                    <a:pt x="2043" y="2311"/>
                  </a:lnTo>
                  <a:lnTo>
                    <a:pt x="2155" y="2268"/>
                  </a:lnTo>
                  <a:lnTo>
                    <a:pt x="2264" y="2218"/>
                  </a:lnTo>
                  <a:lnTo>
                    <a:pt x="2362" y="2162"/>
                  </a:lnTo>
                  <a:lnTo>
                    <a:pt x="2455" y="2098"/>
                  </a:lnTo>
                  <a:lnTo>
                    <a:pt x="2540" y="2028"/>
                  </a:lnTo>
                  <a:lnTo>
                    <a:pt x="2617" y="1951"/>
                  </a:lnTo>
                  <a:lnTo>
                    <a:pt x="2687" y="1866"/>
                  </a:lnTo>
                  <a:lnTo>
                    <a:pt x="2751" y="1773"/>
                  </a:lnTo>
                  <a:lnTo>
                    <a:pt x="2807" y="1675"/>
                  </a:lnTo>
                  <a:lnTo>
                    <a:pt x="2855" y="1569"/>
                  </a:lnTo>
                  <a:lnTo>
                    <a:pt x="2896" y="1453"/>
                  </a:lnTo>
                  <a:lnTo>
                    <a:pt x="2983" y="1167"/>
                  </a:lnTo>
                  <a:lnTo>
                    <a:pt x="3064" y="881"/>
                  </a:lnTo>
                  <a:lnTo>
                    <a:pt x="3085" y="805"/>
                  </a:lnTo>
                  <a:lnTo>
                    <a:pt x="3108" y="732"/>
                  </a:lnTo>
                  <a:lnTo>
                    <a:pt x="3135" y="661"/>
                  </a:lnTo>
                  <a:lnTo>
                    <a:pt x="3170" y="591"/>
                  </a:lnTo>
                  <a:lnTo>
                    <a:pt x="3226" y="502"/>
                  </a:lnTo>
                  <a:lnTo>
                    <a:pt x="3290" y="423"/>
                  </a:lnTo>
                  <a:lnTo>
                    <a:pt x="3358" y="351"/>
                  </a:lnTo>
                  <a:lnTo>
                    <a:pt x="3431" y="288"/>
                  </a:lnTo>
                  <a:lnTo>
                    <a:pt x="3510" y="234"/>
                  </a:lnTo>
                  <a:lnTo>
                    <a:pt x="3595" y="187"/>
                  </a:lnTo>
                  <a:lnTo>
                    <a:pt x="3688" y="151"/>
                  </a:lnTo>
                  <a:lnTo>
                    <a:pt x="3785" y="122"/>
                  </a:lnTo>
                  <a:lnTo>
                    <a:pt x="3887" y="102"/>
                  </a:lnTo>
                  <a:lnTo>
                    <a:pt x="4003" y="91"/>
                  </a:lnTo>
                  <a:lnTo>
                    <a:pt x="4119" y="85"/>
                  </a:lnTo>
                  <a:lnTo>
                    <a:pt x="4235" y="79"/>
                  </a:lnTo>
                  <a:lnTo>
                    <a:pt x="4923" y="35"/>
                  </a:lnTo>
                  <a:lnTo>
                    <a:pt x="5498" y="0"/>
                  </a:lnTo>
                  <a:lnTo>
                    <a:pt x="551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3DEB9809-C89A-4A58-9A81-ABAF9CE31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-1283"/>
              <a:ext cx="4960" cy="1437"/>
            </a:xfrm>
            <a:custGeom>
              <a:avLst/>
              <a:gdLst>
                <a:gd name="T0" fmla="*/ 4896 w 4960"/>
                <a:gd name="T1" fmla="*/ 0 h 1437"/>
                <a:gd name="T2" fmla="*/ 4960 w 4960"/>
                <a:gd name="T3" fmla="*/ 0 h 1437"/>
                <a:gd name="T4" fmla="*/ 4935 w 4960"/>
                <a:gd name="T5" fmla="*/ 46 h 1437"/>
                <a:gd name="T6" fmla="*/ 4912 w 4960"/>
                <a:gd name="T7" fmla="*/ 89 h 1437"/>
                <a:gd name="T8" fmla="*/ 4892 w 4960"/>
                <a:gd name="T9" fmla="*/ 131 h 1437"/>
                <a:gd name="T10" fmla="*/ 4879 w 4960"/>
                <a:gd name="T11" fmla="*/ 162 h 1437"/>
                <a:gd name="T12" fmla="*/ 4860 w 4960"/>
                <a:gd name="T13" fmla="*/ 181 h 1437"/>
                <a:gd name="T14" fmla="*/ 4838 w 4960"/>
                <a:gd name="T15" fmla="*/ 195 h 1437"/>
                <a:gd name="T16" fmla="*/ 4809 w 4960"/>
                <a:gd name="T17" fmla="*/ 201 h 1437"/>
                <a:gd name="T18" fmla="*/ 4776 w 4960"/>
                <a:gd name="T19" fmla="*/ 203 h 1437"/>
                <a:gd name="T20" fmla="*/ 4287 w 4960"/>
                <a:gd name="T21" fmla="*/ 201 h 1437"/>
                <a:gd name="T22" fmla="*/ 3798 w 4960"/>
                <a:gd name="T23" fmla="*/ 203 h 1437"/>
                <a:gd name="T24" fmla="*/ 3590 w 4960"/>
                <a:gd name="T25" fmla="*/ 207 h 1437"/>
                <a:gd name="T26" fmla="*/ 3381 w 4960"/>
                <a:gd name="T27" fmla="*/ 216 h 1437"/>
                <a:gd name="T28" fmla="*/ 3172 w 4960"/>
                <a:gd name="T29" fmla="*/ 234 h 1437"/>
                <a:gd name="T30" fmla="*/ 2965 w 4960"/>
                <a:gd name="T31" fmla="*/ 261 h 1437"/>
                <a:gd name="T32" fmla="*/ 2826 w 4960"/>
                <a:gd name="T33" fmla="*/ 284 h 1437"/>
                <a:gd name="T34" fmla="*/ 2689 w 4960"/>
                <a:gd name="T35" fmla="*/ 313 h 1437"/>
                <a:gd name="T36" fmla="*/ 2554 w 4960"/>
                <a:gd name="T37" fmla="*/ 350 h 1437"/>
                <a:gd name="T38" fmla="*/ 2420 w 4960"/>
                <a:gd name="T39" fmla="*/ 394 h 1437"/>
                <a:gd name="T40" fmla="*/ 2289 w 4960"/>
                <a:gd name="T41" fmla="*/ 446 h 1437"/>
                <a:gd name="T42" fmla="*/ 2161 w 4960"/>
                <a:gd name="T43" fmla="*/ 508 h 1437"/>
                <a:gd name="T44" fmla="*/ 2047 w 4960"/>
                <a:gd name="T45" fmla="*/ 576 h 1437"/>
                <a:gd name="T46" fmla="*/ 1941 w 4960"/>
                <a:gd name="T47" fmla="*/ 651 h 1437"/>
                <a:gd name="T48" fmla="*/ 1840 w 4960"/>
                <a:gd name="T49" fmla="*/ 734 h 1437"/>
                <a:gd name="T50" fmla="*/ 1746 w 4960"/>
                <a:gd name="T51" fmla="*/ 823 h 1437"/>
                <a:gd name="T52" fmla="*/ 1660 w 4960"/>
                <a:gd name="T53" fmla="*/ 921 h 1437"/>
                <a:gd name="T54" fmla="*/ 1579 w 4960"/>
                <a:gd name="T55" fmla="*/ 1026 h 1437"/>
                <a:gd name="T56" fmla="*/ 1496 w 4960"/>
                <a:gd name="T57" fmla="*/ 1151 h 1437"/>
                <a:gd name="T58" fmla="*/ 1417 w 4960"/>
                <a:gd name="T59" fmla="*/ 1281 h 1437"/>
                <a:gd name="T60" fmla="*/ 1338 w 4960"/>
                <a:gd name="T61" fmla="*/ 1410 h 1437"/>
                <a:gd name="T62" fmla="*/ 1326 w 4960"/>
                <a:gd name="T63" fmla="*/ 1426 h 1437"/>
                <a:gd name="T64" fmla="*/ 1313 w 4960"/>
                <a:gd name="T65" fmla="*/ 1433 h 1437"/>
                <a:gd name="T66" fmla="*/ 1295 w 4960"/>
                <a:gd name="T67" fmla="*/ 1437 h 1437"/>
                <a:gd name="T68" fmla="*/ 37 w 4960"/>
                <a:gd name="T69" fmla="*/ 1437 h 1437"/>
                <a:gd name="T70" fmla="*/ 21 w 4960"/>
                <a:gd name="T71" fmla="*/ 1435 h 1437"/>
                <a:gd name="T72" fmla="*/ 0 w 4960"/>
                <a:gd name="T73" fmla="*/ 1435 h 1437"/>
                <a:gd name="T74" fmla="*/ 64 w 4960"/>
                <a:gd name="T75" fmla="*/ 1310 h 1437"/>
                <a:gd name="T76" fmla="*/ 126 w 4960"/>
                <a:gd name="T77" fmla="*/ 1186 h 1437"/>
                <a:gd name="T78" fmla="*/ 186 w 4960"/>
                <a:gd name="T79" fmla="*/ 1061 h 1437"/>
                <a:gd name="T80" fmla="*/ 247 w 4960"/>
                <a:gd name="T81" fmla="*/ 937 h 1437"/>
                <a:gd name="T82" fmla="*/ 315 w 4960"/>
                <a:gd name="T83" fmla="*/ 817 h 1437"/>
                <a:gd name="T84" fmla="*/ 389 w 4960"/>
                <a:gd name="T85" fmla="*/ 701 h 1437"/>
                <a:gd name="T86" fmla="*/ 458 w 4960"/>
                <a:gd name="T87" fmla="*/ 607 h 1437"/>
                <a:gd name="T88" fmla="*/ 533 w 4960"/>
                <a:gd name="T89" fmla="*/ 520 h 1437"/>
                <a:gd name="T90" fmla="*/ 615 w 4960"/>
                <a:gd name="T91" fmla="*/ 440 h 1437"/>
                <a:gd name="T92" fmla="*/ 700 w 4960"/>
                <a:gd name="T93" fmla="*/ 367 h 1437"/>
                <a:gd name="T94" fmla="*/ 791 w 4960"/>
                <a:gd name="T95" fmla="*/ 301 h 1437"/>
                <a:gd name="T96" fmla="*/ 887 w 4960"/>
                <a:gd name="T97" fmla="*/ 243 h 1437"/>
                <a:gd name="T98" fmla="*/ 990 w 4960"/>
                <a:gd name="T99" fmla="*/ 191 h 1437"/>
                <a:gd name="T100" fmla="*/ 1096 w 4960"/>
                <a:gd name="T101" fmla="*/ 147 h 1437"/>
                <a:gd name="T102" fmla="*/ 1206 w 4960"/>
                <a:gd name="T103" fmla="*/ 108 h 1437"/>
                <a:gd name="T104" fmla="*/ 1351 w 4960"/>
                <a:gd name="T105" fmla="*/ 69 h 1437"/>
                <a:gd name="T106" fmla="*/ 1496 w 4960"/>
                <a:gd name="T107" fmla="*/ 40 h 1437"/>
                <a:gd name="T108" fmla="*/ 1645 w 4960"/>
                <a:gd name="T109" fmla="*/ 21 h 1437"/>
                <a:gd name="T110" fmla="*/ 1794 w 4960"/>
                <a:gd name="T111" fmla="*/ 10 h 1437"/>
                <a:gd name="T112" fmla="*/ 1954 w 4960"/>
                <a:gd name="T113" fmla="*/ 4 h 1437"/>
                <a:gd name="T114" fmla="*/ 2117 w 4960"/>
                <a:gd name="T115" fmla="*/ 2 h 1437"/>
                <a:gd name="T116" fmla="*/ 4896 w 4960"/>
                <a:gd name="T117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60" h="1437">
                  <a:moveTo>
                    <a:pt x="4896" y="0"/>
                  </a:moveTo>
                  <a:lnTo>
                    <a:pt x="4960" y="0"/>
                  </a:lnTo>
                  <a:lnTo>
                    <a:pt x="4935" y="46"/>
                  </a:lnTo>
                  <a:lnTo>
                    <a:pt x="4912" y="89"/>
                  </a:lnTo>
                  <a:lnTo>
                    <a:pt x="4892" y="131"/>
                  </a:lnTo>
                  <a:lnTo>
                    <a:pt x="4879" y="162"/>
                  </a:lnTo>
                  <a:lnTo>
                    <a:pt x="4860" y="181"/>
                  </a:lnTo>
                  <a:lnTo>
                    <a:pt x="4838" y="195"/>
                  </a:lnTo>
                  <a:lnTo>
                    <a:pt x="4809" y="201"/>
                  </a:lnTo>
                  <a:lnTo>
                    <a:pt x="4776" y="203"/>
                  </a:lnTo>
                  <a:lnTo>
                    <a:pt x="4287" y="201"/>
                  </a:lnTo>
                  <a:lnTo>
                    <a:pt x="3798" y="203"/>
                  </a:lnTo>
                  <a:lnTo>
                    <a:pt x="3590" y="207"/>
                  </a:lnTo>
                  <a:lnTo>
                    <a:pt x="3381" y="216"/>
                  </a:lnTo>
                  <a:lnTo>
                    <a:pt x="3172" y="234"/>
                  </a:lnTo>
                  <a:lnTo>
                    <a:pt x="2965" y="261"/>
                  </a:lnTo>
                  <a:lnTo>
                    <a:pt x="2826" y="284"/>
                  </a:lnTo>
                  <a:lnTo>
                    <a:pt x="2689" y="313"/>
                  </a:lnTo>
                  <a:lnTo>
                    <a:pt x="2554" y="350"/>
                  </a:lnTo>
                  <a:lnTo>
                    <a:pt x="2420" y="394"/>
                  </a:lnTo>
                  <a:lnTo>
                    <a:pt x="2289" y="446"/>
                  </a:lnTo>
                  <a:lnTo>
                    <a:pt x="2161" y="508"/>
                  </a:lnTo>
                  <a:lnTo>
                    <a:pt x="2047" y="576"/>
                  </a:lnTo>
                  <a:lnTo>
                    <a:pt x="1941" y="651"/>
                  </a:lnTo>
                  <a:lnTo>
                    <a:pt x="1840" y="734"/>
                  </a:lnTo>
                  <a:lnTo>
                    <a:pt x="1746" y="823"/>
                  </a:lnTo>
                  <a:lnTo>
                    <a:pt x="1660" y="921"/>
                  </a:lnTo>
                  <a:lnTo>
                    <a:pt x="1579" y="1026"/>
                  </a:lnTo>
                  <a:lnTo>
                    <a:pt x="1496" y="1151"/>
                  </a:lnTo>
                  <a:lnTo>
                    <a:pt x="1417" y="1281"/>
                  </a:lnTo>
                  <a:lnTo>
                    <a:pt x="1338" y="1410"/>
                  </a:lnTo>
                  <a:lnTo>
                    <a:pt x="1326" y="1426"/>
                  </a:lnTo>
                  <a:lnTo>
                    <a:pt x="1313" y="1433"/>
                  </a:lnTo>
                  <a:lnTo>
                    <a:pt x="1295" y="1437"/>
                  </a:lnTo>
                  <a:lnTo>
                    <a:pt x="37" y="1437"/>
                  </a:lnTo>
                  <a:lnTo>
                    <a:pt x="21" y="1435"/>
                  </a:lnTo>
                  <a:lnTo>
                    <a:pt x="0" y="1435"/>
                  </a:lnTo>
                  <a:lnTo>
                    <a:pt x="64" y="1310"/>
                  </a:lnTo>
                  <a:lnTo>
                    <a:pt x="126" y="1186"/>
                  </a:lnTo>
                  <a:lnTo>
                    <a:pt x="186" y="1061"/>
                  </a:lnTo>
                  <a:lnTo>
                    <a:pt x="247" y="937"/>
                  </a:lnTo>
                  <a:lnTo>
                    <a:pt x="315" y="817"/>
                  </a:lnTo>
                  <a:lnTo>
                    <a:pt x="389" y="701"/>
                  </a:lnTo>
                  <a:lnTo>
                    <a:pt x="458" y="607"/>
                  </a:lnTo>
                  <a:lnTo>
                    <a:pt x="533" y="520"/>
                  </a:lnTo>
                  <a:lnTo>
                    <a:pt x="615" y="440"/>
                  </a:lnTo>
                  <a:lnTo>
                    <a:pt x="700" y="367"/>
                  </a:lnTo>
                  <a:lnTo>
                    <a:pt x="791" y="301"/>
                  </a:lnTo>
                  <a:lnTo>
                    <a:pt x="887" y="243"/>
                  </a:lnTo>
                  <a:lnTo>
                    <a:pt x="990" y="191"/>
                  </a:lnTo>
                  <a:lnTo>
                    <a:pt x="1096" y="147"/>
                  </a:lnTo>
                  <a:lnTo>
                    <a:pt x="1206" y="108"/>
                  </a:lnTo>
                  <a:lnTo>
                    <a:pt x="1351" y="69"/>
                  </a:lnTo>
                  <a:lnTo>
                    <a:pt x="1496" y="40"/>
                  </a:lnTo>
                  <a:lnTo>
                    <a:pt x="1645" y="21"/>
                  </a:lnTo>
                  <a:lnTo>
                    <a:pt x="1794" y="10"/>
                  </a:lnTo>
                  <a:lnTo>
                    <a:pt x="1954" y="4"/>
                  </a:lnTo>
                  <a:lnTo>
                    <a:pt x="2117" y="2"/>
                  </a:lnTo>
                  <a:lnTo>
                    <a:pt x="489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E1355289-BE5F-41B1-954C-B78211E46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" y="643"/>
              <a:ext cx="2316" cy="1988"/>
            </a:xfrm>
            <a:custGeom>
              <a:avLst/>
              <a:gdLst>
                <a:gd name="T0" fmla="*/ 2297 w 2316"/>
                <a:gd name="T1" fmla="*/ 0 h 1988"/>
                <a:gd name="T2" fmla="*/ 2316 w 2316"/>
                <a:gd name="T3" fmla="*/ 0 h 1988"/>
                <a:gd name="T4" fmla="*/ 2250 w 2316"/>
                <a:gd name="T5" fmla="*/ 124 h 1988"/>
                <a:gd name="T6" fmla="*/ 2185 w 2316"/>
                <a:gd name="T7" fmla="*/ 245 h 1988"/>
                <a:gd name="T8" fmla="*/ 2038 w 2316"/>
                <a:gd name="T9" fmla="*/ 510 h 1988"/>
                <a:gd name="T10" fmla="*/ 1885 w 2316"/>
                <a:gd name="T11" fmla="*/ 771 h 1988"/>
                <a:gd name="T12" fmla="*/ 1726 w 2316"/>
                <a:gd name="T13" fmla="*/ 1028 h 1988"/>
                <a:gd name="T14" fmla="*/ 1560 w 2316"/>
                <a:gd name="T15" fmla="*/ 1281 h 1988"/>
                <a:gd name="T16" fmla="*/ 1496 w 2316"/>
                <a:gd name="T17" fmla="*/ 1368 h 1988"/>
                <a:gd name="T18" fmla="*/ 1431 w 2316"/>
                <a:gd name="T19" fmla="*/ 1455 h 1988"/>
                <a:gd name="T20" fmla="*/ 1361 w 2316"/>
                <a:gd name="T21" fmla="*/ 1536 h 1988"/>
                <a:gd name="T22" fmla="*/ 1286 w 2316"/>
                <a:gd name="T23" fmla="*/ 1613 h 1988"/>
                <a:gd name="T24" fmla="*/ 1205 w 2316"/>
                <a:gd name="T25" fmla="*/ 1685 h 1988"/>
                <a:gd name="T26" fmla="*/ 1118 w 2316"/>
                <a:gd name="T27" fmla="*/ 1751 h 1988"/>
                <a:gd name="T28" fmla="*/ 1036 w 2316"/>
                <a:gd name="T29" fmla="*/ 1803 h 1988"/>
                <a:gd name="T30" fmla="*/ 951 w 2316"/>
                <a:gd name="T31" fmla="*/ 1847 h 1988"/>
                <a:gd name="T32" fmla="*/ 864 w 2316"/>
                <a:gd name="T33" fmla="*/ 1884 h 1988"/>
                <a:gd name="T34" fmla="*/ 773 w 2316"/>
                <a:gd name="T35" fmla="*/ 1913 h 1988"/>
                <a:gd name="T36" fmla="*/ 683 w 2316"/>
                <a:gd name="T37" fmla="*/ 1936 h 1988"/>
                <a:gd name="T38" fmla="*/ 586 w 2316"/>
                <a:gd name="T39" fmla="*/ 1953 h 1988"/>
                <a:gd name="T40" fmla="*/ 449 w 2316"/>
                <a:gd name="T41" fmla="*/ 1971 h 1988"/>
                <a:gd name="T42" fmla="*/ 311 w 2316"/>
                <a:gd name="T43" fmla="*/ 1980 h 1988"/>
                <a:gd name="T44" fmla="*/ 172 w 2316"/>
                <a:gd name="T45" fmla="*/ 1986 h 1988"/>
                <a:gd name="T46" fmla="*/ 33 w 2316"/>
                <a:gd name="T47" fmla="*/ 1988 h 1988"/>
                <a:gd name="T48" fmla="*/ 18 w 2316"/>
                <a:gd name="T49" fmla="*/ 1988 h 1988"/>
                <a:gd name="T50" fmla="*/ 0 w 2316"/>
                <a:gd name="T51" fmla="*/ 1988 h 1988"/>
                <a:gd name="T52" fmla="*/ 8 w 2316"/>
                <a:gd name="T53" fmla="*/ 1969 h 1988"/>
                <a:gd name="T54" fmla="*/ 14 w 2316"/>
                <a:gd name="T55" fmla="*/ 1955 h 1988"/>
                <a:gd name="T56" fmla="*/ 916 w 2316"/>
                <a:gd name="T57" fmla="*/ 168 h 1988"/>
                <a:gd name="T58" fmla="*/ 928 w 2316"/>
                <a:gd name="T59" fmla="*/ 149 h 1988"/>
                <a:gd name="T60" fmla="*/ 945 w 2316"/>
                <a:gd name="T61" fmla="*/ 137 h 1988"/>
                <a:gd name="T62" fmla="*/ 967 w 2316"/>
                <a:gd name="T63" fmla="*/ 133 h 1988"/>
                <a:gd name="T64" fmla="*/ 1753 w 2316"/>
                <a:gd name="T65" fmla="*/ 54 h 1988"/>
                <a:gd name="T66" fmla="*/ 2281 w 2316"/>
                <a:gd name="T67" fmla="*/ 0 h 1988"/>
                <a:gd name="T68" fmla="*/ 2297 w 2316"/>
                <a:gd name="T69" fmla="*/ 0 h 1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16" h="1988">
                  <a:moveTo>
                    <a:pt x="2297" y="0"/>
                  </a:moveTo>
                  <a:lnTo>
                    <a:pt x="2316" y="0"/>
                  </a:lnTo>
                  <a:lnTo>
                    <a:pt x="2250" y="124"/>
                  </a:lnTo>
                  <a:lnTo>
                    <a:pt x="2185" y="245"/>
                  </a:lnTo>
                  <a:lnTo>
                    <a:pt x="2038" y="510"/>
                  </a:lnTo>
                  <a:lnTo>
                    <a:pt x="1885" y="771"/>
                  </a:lnTo>
                  <a:lnTo>
                    <a:pt x="1726" y="1028"/>
                  </a:lnTo>
                  <a:lnTo>
                    <a:pt x="1560" y="1281"/>
                  </a:lnTo>
                  <a:lnTo>
                    <a:pt x="1496" y="1368"/>
                  </a:lnTo>
                  <a:lnTo>
                    <a:pt x="1431" y="1455"/>
                  </a:lnTo>
                  <a:lnTo>
                    <a:pt x="1361" y="1536"/>
                  </a:lnTo>
                  <a:lnTo>
                    <a:pt x="1286" y="1613"/>
                  </a:lnTo>
                  <a:lnTo>
                    <a:pt x="1205" y="1685"/>
                  </a:lnTo>
                  <a:lnTo>
                    <a:pt x="1118" y="1751"/>
                  </a:lnTo>
                  <a:lnTo>
                    <a:pt x="1036" y="1803"/>
                  </a:lnTo>
                  <a:lnTo>
                    <a:pt x="951" y="1847"/>
                  </a:lnTo>
                  <a:lnTo>
                    <a:pt x="864" y="1884"/>
                  </a:lnTo>
                  <a:lnTo>
                    <a:pt x="773" y="1913"/>
                  </a:lnTo>
                  <a:lnTo>
                    <a:pt x="683" y="1936"/>
                  </a:lnTo>
                  <a:lnTo>
                    <a:pt x="586" y="1953"/>
                  </a:lnTo>
                  <a:lnTo>
                    <a:pt x="449" y="1971"/>
                  </a:lnTo>
                  <a:lnTo>
                    <a:pt x="311" y="1980"/>
                  </a:lnTo>
                  <a:lnTo>
                    <a:pt x="172" y="1986"/>
                  </a:lnTo>
                  <a:lnTo>
                    <a:pt x="33" y="1988"/>
                  </a:lnTo>
                  <a:lnTo>
                    <a:pt x="18" y="1988"/>
                  </a:lnTo>
                  <a:lnTo>
                    <a:pt x="0" y="1988"/>
                  </a:lnTo>
                  <a:lnTo>
                    <a:pt x="8" y="1969"/>
                  </a:lnTo>
                  <a:lnTo>
                    <a:pt x="14" y="1955"/>
                  </a:lnTo>
                  <a:lnTo>
                    <a:pt x="916" y="168"/>
                  </a:lnTo>
                  <a:lnTo>
                    <a:pt x="928" y="149"/>
                  </a:lnTo>
                  <a:lnTo>
                    <a:pt x="945" y="137"/>
                  </a:lnTo>
                  <a:lnTo>
                    <a:pt x="967" y="133"/>
                  </a:lnTo>
                  <a:lnTo>
                    <a:pt x="1753" y="54"/>
                  </a:lnTo>
                  <a:lnTo>
                    <a:pt x="2281" y="0"/>
                  </a:lnTo>
                  <a:lnTo>
                    <a:pt x="229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8A815911-1EC8-4303-988F-6009E820B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-875"/>
              <a:ext cx="2472" cy="1029"/>
            </a:xfrm>
            <a:custGeom>
              <a:avLst/>
              <a:gdLst>
                <a:gd name="T0" fmla="*/ 2451 w 2472"/>
                <a:gd name="T1" fmla="*/ 0 h 1029"/>
                <a:gd name="T2" fmla="*/ 2472 w 2472"/>
                <a:gd name="T3" fmla="*/ 0 h 1029"/>
                <a:gd name="T4" fmla="*/ 2426 w 2472"/>
                <a:gd name="T5" fmla="*/ 94 h 1029"/>
                <a:gd name="T6" fmla="*/ 2379 w 2472"/>
                <a:gd name="T7" fmla="*/ 185 h 1029"/>
                <a:gd name="T8" fmla="*/ 1977 w 2472"/>
                <a:gd name="T9" fmla="*/ 1004 h 1029"/>
                <a:gd name="T10" fmla="*/ 1967 w 2472"/>
                <a:gd name="T11" fmla="*/ 1018 h 1029"/>
                <a:gd name="T12" fmla="*/ 1956 w 2472"/>
                <a:gd name="T13" fmla="*/ 1027 h 1029"/>
                <a:gd name="T14" fmla="*/ 1937 w 2472"/>
                <a:gd name="T15" fmla="*/ 1029 h 1029"/>
                <a:gd name="T16" fmla="*/ 23 w 2472"/>
                <a:gd name="T17" fmla="*/ 1029 h 1029"/>
                <a:gd name="T18" fmla="*/ 17 w 2472"/>
                <a:gd name="T19" fmla="*/ 1027 h 1029"/>
                <a:gd name="T20" fmla="*/ 9 w 2472"/>
                <a:gd name="T21" fmla="*/ 1027 h 1029"/>
                <a:gd name="T22" fmla="*/ 0 w 2472"/>
                <a:gd name="T23" fmla="*/ 1027 h 1029"/>
                <a:gd name="T24" fmla="*/ 48 w 2472"/>
                <a:gd name="T25" fmla="*/ 938 h 1029"/>
                <a:gd name="T26" fmla="*/ 100 w 2472"/>
                <a:gd name="T27" fmla="*/ 852 h 1029"/>
                <a:gd name="T28" fmla="*/ 152 w 2472"/>
                <a:gd name="T29" fmla="*/ 767 h 1029"/>
                <a:gd name="T30" fmla="*/ 210 w 2472"/>
                <a:gd name="T31" fmla="*/ 683 h 1029"/>
                <a:gd name="T32" fmla="*/ 270 w 2472"/>
                <a:gd name="T33" fmla="*/ 606 h 1029"/>
                <a:gd name="T34" fmla="*/ 334 w 2472"/>
                <a:gd name="T35" fmla="*/ 531 h 1029"/>
                <a:gd name="T36" fmla="*/ 404 w 2472"/>
                <a:gd name="T37" fmla="*/ 461 h 1029"/>
                <a:gd name="T38" fmla="*/ 479 w 2472"/>
                <a:gd name="T39" fmla="*/ 396 h 1029"/>
                <a:gd name="T40" fmla="*/ 560 w 2472"/>
                <a:gd name="T41" fmla="*/ 336 h 1029"/>
                <a:gd name="T42" fmla="*/ 647 w 2472"/>
                <a:gd name="T43" fmla="*/ 284 h 1029"/>
                <a:gd name="T44" fmla="*/ 744 w 2472"/>
                <a:gd name="T45" fmla="*/ 235 h 1029"/>
                <a:gd name="T46" fmla="*/ 842 w 2472"/>
                <a:gd name="T47" fmla="*/ 195 h 1029"/>
                <a:gd name="T48" fmla="*/ 941 w 2472"/>
                <a:gd name="T49" fmla="*/ 162 h 1029"/>
                <a:gd name="T50" fmla="*/ 1043 w 2472"/>
                <a:gd name="T51" fmla="*/ 133 h 1029"/>
                <a:gd name="T52" fmla="*/ 1148 w 2472"/>
                <a:gd name="T53" fmla="*/ 108 h 1029"/>
                <a:gd name="T54" fmla="*/ 1320 w 2472"/>
                <a:gd name="T55" fmla="*/ 75 h 1029"/>
                <a:gd name="T56" fmla="*/ 1492 w 2472"/>
                <a:gd name="T57" fmla="*/ 50 h 1029"/>
                <a:gd name="T58" fmla="*/ 1666 w 2472"/>
                <a:gd name="T59" fmla="*/ 32 h 1029"/>
                <a:gd name="T60" fmla="*/ 1842 w 2472"/>
                <a:gd name="T61" fmla="*/ 21 h 1029"/>
                <a:gd name="T62" fmla="*/ 2138 w 2472"/>
                <a:gd name="T63" fmla="*/ 9 h 1029"/>
                <a:gd name="T64" fmla="*/ 2433 w 2472"/>
                <a:gd name="T65" fmla="*/ 0 h 1029"/>
                <a:gd name="T66" fmla="*/ 2451 w 2472"/>
                <a:gd name="T67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2" h="1029">
                  <a:moveTo>
                    <a:pt x="2451" y="0"/>
                  </a:moveTo>
                  <a:lnTo>
                    <a:pt x="2472" y="0"/>
                  </a:lnTo>
                  <a:lnTo>
                    <a:pt x="2426" y="94"/>
                  </a:lnTo>
                  <a:lnTo>
                    <a:pt x="2379" y="185"/>
                  </a:lnTo>
                  <a:lnTo>
                    <a:pt x="1977" y="1004"/>
                  </a:lnTo>
                  <a:lnTo>
                    <a:pt x="1967" y="1018"/>
                  </a:lnTo>
                  <a:lnTo>
                    <a:pt x="1956" y="1027"/>
                  </a:lnTo>
                  <a:lnTo>
                    <a:pt x="1937" y="1029"/>
                  </a:lnTo>
                  <a:lnTo>
                    <a:pt x="23" y="1029"/>
                  </a:lnTo>
                  <a:lnTo>
                    <a:pt x="17" y="1027"/>
                  </a:lnTo>
                  <a:lnTo>
                    <a:pt x="9" y="1027"/>
                  </a:lnTo>
                  <a:lnTo>
                    <a:pt x="0" y="1027"/>
                  </a:lnTo>
                  <a:lnTo>
                    <a:pt x="48" y="938"/>
                  </a:lnTo>
                  <a:lnTo>
                    <a:pt x="100" y="852"/>
                  </a:lnTo>
                  <a:lnTo>
                    <a:pt x="152" y="767"/>
                  </a:lnTo>
                  <a:lnTo>
                    <a:pt x="210" y="683"/>
                  </a:lnTo>
                  <a:lnTo>
                    <a:pt x="270" y="606"/>
                  </a:lnTo>
                  <a:lnTo>
                    <a:pt x="334" y="531"/>
                  </a:lnTo>
                  <a:lnTo>
                    <a:pt x="404" y="461"/>
                  </a:lnTo>
                  <a:lnTo>
                    <a:pt x="479" y="396"/>
                  </a:lnTo>
                  <a:lnTo>
                    <a:pt x="560" y="336"/>
                  </a:lnTo>
                  <a:lnTo>
                    <a:pt x="647" y="284"/>
                  </a:lnTo>
                  <a:lnTo>
                    <a:pt x="744" y="235"/>
                  </a:lnTo>
                  <a:lnTo>
                    <a:pt x="842" y="195"/>
                  </a:lnTo>
                  <a:lnTo>
                    <a:pt x="941" y="162"/>
                  </a:lnTo>
                  <a:lnTo>
                    <a:pt x="1043" y="133"/>
                  </a:lnTo>
                  <a:lnTo>
                    <a:pt x="1148" y="108"/>
                  </a:lnTo>
                  <a:lnTo>
                    <a:pt x="1320" y="75"/>
                  </a:lnTo>
                  <a:lnTo>
                    <a:pt x="1492" y="50"/>
                  </a:lnTo>
                  <a:lnTo>
                    <a:pt x="1666" y="32"/>
                  </a:lnTo>
                  <a:lnTo>
                    <a:pt x="1842" y="21"/>
                  </a:lnTo>
                  <a:lnTo>
                    <a:pt x="2138" y="9"/>
                  </a:lnTo>
                  <a:lnTo>
                    <a:pt x="2433" y="0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Segnaposto testo 3"/>
          <p:cNvSpPr>
            <a:spLocks noGrp="1"/>
          </p:cNvSpPr>
          <p:nvPr>
            <p:ph type="body" sz="quarter" idx="10" hasCustomPrompt="1"/>
          </p:nvPr>
        </p:nvSpPr>
        <p:spPr>
          <a:xfrm>
            <a:off x="6144162" y="2027528"/>
            <a:ext cx="5185489" cy="634771"/>
          </a:xfrm>
          <a:prstGeom prst="rect">
            <a:avLst/>
          </a:prstGeom>
          <a:noFill/>
          <a:effectLst/>
        </p:spPr>
        <p:txBody>
          <a:bodyPr vert="horz" wrap="square" lIns="0" tIns="45720" rIns="0" bIns="144000" rtlCol="0" anchor="t">
            <a:spAutoFit/>
          </a:bodyPr>
          <a:lstStyle>
            <a:lvl1pPr algn="r">
              <a:defRPr lang="it-IT" sz="32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>
              <a:spcBef>
                <a:spcPct val="0"/>
              </a:spcBef>
            </a:pPr>
            <a:r>
              <a:rPr lang="it-IT" dirty="0"/>
              <a:t>Sottotitolo 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1" hasCustomPrompt="1"/>
          </p:nvPr>
        </p:nvSpPr>
        <p:spPr>
          <a:xfrm>
            <a:off x="407988" y="5340914"/>
            <a:ext cx="1553547" cy="322467"/>
          </a:xfrm>
          <a:prstGeom prst="rect">
            <a:avLst/>
          </a:prstGeom>
        </p:spPr>
        <p:txBody>
          <a:bodyPr lIns="0" rIns="0"/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00 Mese 0000</a:t>
            </a:r>
          </a:p>
        </p:txBody>
      </p:sp>
      <p:pic>
        <p:nvPicPr>
          <p:cNvPr id="28" name="Immagine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6084000"/>
            <a:ext cx="1686624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157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Sott. e contenuto testo Bullet Point 2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Calibri 20pt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039BC0C-CF88-8949-86AB-999C6D80F1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1577975"/>
            <a:ext cx="11176620" cy="4227513"/>
          </a:xfrm>
          <a:prstGeom prst="rect">
            <a:avLst/>
          </a:prstGeom>
        </p:spPr>
        <p:txBody>
          <a:bodyPr/>
          <a:lstStyle>
            <a:lvl1pPr marL="182563" indent="-182563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2000"/>
            </a:lvl1pPr>
            <a:lvl2pPr marL="628650" indent="-176213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800"/>
            </a:lvl2pPr>
            <a:lvl3pPr marL="1076325" indent="-180975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600"/>
            </a:lvl3pPr>
            <a:lvl4pPr marL="1524000" indent="-180975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400"/>
            </a:lvl4pPr>
            <a:lvl5pPr marL="1971675" indent="-176213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it-IT" dirty="0"/>
              <a:t>Testo Calibri 20pt</a:t>
            </a:r>
          </a:p>
          <a:p>
            <a:pPr lvl="1"/>
            <a:r>
              <a:rPr lang="it-IT" dirty="0"/>
              <a:t>Secondo livello 18pt</a:t>
            </a:r>
          </a:p>
          <a:p>
            <a:pPr lvl="2"/>
            <a:r>
              <a:rPr lang="it-IT" dirty="0"/>
              <a:t>Terzo livello 16pt</a:t>
            </a:r>
          </a:p>
          <a:p>
            <a:pPr lvl="3"/>
            <a:r>
              <a:rPr lang="it-IT" dirty="0"/>
              <a:t>Quarto livello 14pt</a:t>
            </a:r>
          </a:p>
          <a:p>
            <a:pPr lvl="4"/>
            <a:r>
              <a:rPr lang="it-IT" dirty="0"/>
              <a:t>Quinto livello 12pt</a:t>
            </a:r>
          </a:p>
        </p:txBody>
      </p:sp>
      <p:sp>
        <p:nvSpPr>
          <p:cNvPr id="6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7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77024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pertina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egnaposto immagine 2">
            <a:extLst>
              <a:ext uri="{FF2B5EF4-FFF2-40B4-BE49-F238E27FC236}">
                <a16:creationId xmlns:a16="http://schemas.microsoft.com/office/drawing/2014/main" id="{3659AF68-753C-5E40-9289-006DB5C162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1719112" cy="6858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it-IT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CFDCDC1C-BD6A-492B-B81D-40AAD8317027}"/>
              </a:ext>
            </a:extLst>
          </p:cNvPr>
          <p:cNvSpPr/>
          <p:nvPr userDrawn="1"/>
        </p:nvSpPr>
        <p:spPr>
          <a:xfrm>
            <a:off x="11719112" y="0"/>
            <a:ext cx="47288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E4737D48-B2DB-4F53-BFC9-9F18751EDFC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787016" y="90427"/>
            <a:ext cx="346160" cy="234428"/>
            <a:chOff x="-560" y="-1287"/>
            <a:chExt cx="6379" cy="4320"/>
          </a:xfrm>
        </p:grpSpPr>
        <p:sp>
          <p:nvSpPr>
            <p:cNvPr id="15" name="AutoShape 3">
              <a:extLst>
                <a:ext uri="{FF2B5EF4-FFF2-40B4-BE49-F238E27FC236}">
                  <a16:creationId xmlns:a16="http://schemas.microsoft.com/office/drawing/2014/main" id="{525F0B45-3EF6-4A9D-A83E-CDB12E55653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id="{DB6A0205-9830-47FC-AFEF-1EA19F148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A652E29C-2288-4037-A735-2C99372F7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0" y="423"/>
              <a:ext cx="5536" cy="2610"/>
            </a:xfrm>
            <a:custGeom>
              <a:avLst/>
              <a:gdLst>
                <a:gd name="T0" fmla="*/ 5536 w 5536"/>
                <a:gd name="T1" fmla="*/ 0 h 2610"/>
                <a:gd name="T2" fmla="*/ 5470 w 5536"/>
                <a:gd name="T3" fmla="*/ 127 h 2610"/>
                <a:gd name="T4" fmla="*/ 5449 w 5536"/>
                <a:gd name="T5" fmla="*/ 139 h 2610"/>
                <a:gd name="T6" fmla="*/ 5061 w 5536"/>
                <a:gd name="T7" fmla="*/ 164 h 2610"/>
                <a:gd name="T8" fmla="*/ 4881 w 5536"/>
                <a:gd name="T9" fmla="*/ 189 h 2610"/>
                <a:gd name="T10" fmla="*/ 4722 w 5536"/>
                <a:gd name="T11" fmla="*/ 247 h 2610"/>
                <a:gd name="T12" fmla="*/ 4585 w 5536"/>
                <a:gd name="T13" fmla="*/ 336 h 2610"/>
                <a:gd name="T14" fmla="*/ 4471 w 5536"/>
                <a:gd name="T15" fmla="*/ 460 h 2610"/>
                <a:gd name="T16" fmla="*/ 4380 w 5536"/>
                <a:gd name="T17" fmla="*/ 618 h 2610"/>
                <a:gd name="T18" fmla="*/ 4338 w 5536"/>
                <a:gd name="T19" fmla="*/ 757 h 2610"/>
                <a:gd name="T20" fmla="*/ 4318 w 5536"/>
                <a:gd name="T21" fmla="*/ 902 h 2610"/>
                <a:gd name="T22" fmla="*/ 4305 w 5536"/>
                <a:gd name="T23" fmla="*/ 1107 h 2610"/>
                <a:gd name="T24" fmla="*/ 4278 w 5536"/>
                <a:gd name="T25" fmla="*/ 1312 h 2610"/>
                <a:gd name="T26" fmla="*/ 4208 w 5536"/>
                <a:gd name="T27" fmla="*/ 1538 h 2610"/>
                <a:gd name="T28" fmla="*/ 4100 w 5536"/>
                <a:gd name="T29" fmla="*/ 1768 h 2610"/>
                <a:gd name="T30" fmla="*/ 3963 w 5536"/>
                <a:gd name="T31" fmla="*/ 1971 h 2610"/>
                <a:gd name="T32" fmla="*/ 3800 w 5536"/>
                <a:gd name="T33" fmla="*/ 2146 h 2610"/>
                <a:gd name="T34" fmla="*/ 3609 w 5536"/>
                <a:gd name="T35" fmla="*/ 2293 h 2610"/>
                <a:gd name="T36" fmla="*/ 3391 w 5536"/>
                <a:gd name="T37" fmla="*/ 2413 h 2610"/>
                <a:gd name="T38" fmla="*/ 3145 w 5536"/>
                <a:gd name="T39" fmla="*/ 2504 h 2610"/>
                <a:gd name="T40" fmla="*/ 2911 w 5536"/>
                <a:gd name="T41" fmla="*/ 2552 h 2610"/>
                <a:gd name="T42" fmla="*/ 2671 w 5536"/>
                <a:gd name="T43" fmla="*/ 2585 h 2610"/>
                <a:gd name="T44" fmla="*/ 2378 w 5536"/>
                <a:gd name="T45" fmla="*/ 2608 h 2610"/>
                <a:gd name="T46" fmla="*/ 2084 w 5536"/>
                <a:gd name="T47" fmla="*/ 2608 h 2610"/>
                <a:gd name="T48" fmla="*/ 54 w 5536"/>
                <a:gd name="T49" fmla="*/ 2608 h 2610"/>
                <a:gd name="T50" fmla="*/ 0 w 5536"/>
                <a:gd name="T51" fmla="*/ 2608 h 2610"/>
                <a:gd name="T52" fmla="*/ 64 w 5536"/>
                <a:gd name="T53" fmla="*/ 2477 h 2610"/>
                <a:gd name="T54" fmla="*/ 93 w 5536"/>
                <a:gd name="T55" fmla="*/ 2436 h 2610"/>
                <a:gd name="T56" fmla="*/ 143 w 5536"/>
                <a:gd name="T57" fmla="*/ 2426 h 2610"/>
                <a:gd name="T58" fmla="*/ 1098 w 5536"/>
                <a:gd name="T59" fmla="*/ 2419 h 2610"/>
                <a:gd name="T60" fmla="*/ 1469 w 5536"/>
                <a:gd name="T61" fmla="*/ 2396 h 2610"/>
                <a:gd name="T62" fmla="*/ 1753 w 5536"/>
                <a:gd name="T63" fmla="*/ 2368 h 2610"/>
                <a:gd name="T64" fmla="*/ 1947 w 5536"/>
                <a:gd name="T65" fmla="*/ 2336 h 2610"/>
                <a:gd name="T66" fmla="*/ 2155 w 5536"/>
                <a:gd name="T67" fmla="*/ 2268 h 2610"/>
                <a:gd name="T68" fmla="*/ 2362 w 5536"/>
                <a:gd name="T69" fmla="*/ 2162 h 2610"/>
                <a:gd name="T70" fmla="*/ 2540 w 5536"/>
                <a:gd name="T71" fmla="*/ 2028 h 2610"/>
                <a:gd name="T72" fmla="*/ 2687 w 5536"/>
                <a:gd name="T73" fmla="*/ 1866 h 2610"/>
                <a:gd name="T74" fmla="*/ 2807 w 5536"/>
                <a:gd name="T75" fmla="*/ 1675 h 2610"/>
                <a:gd name="T76" fmla="*/ 2896 w 5536"/>
                <a:gd name="T77" fmla="*/ 1453 h 2610"/>
                <a:gd name="T78" fmla="*/ 3064 w 5536"/>
                <a:gd name="T79" fmla="*/ 881 h 2610"/>
                <a:gd name="T80" fmla="*/ 3108 w 5536"/>
                <a:gd name="T81" fmla="*/ 732 h 2610"/>
                <a:gd name="T82" fmla="*/ 3170 w 5536"/>
                <a:gd name="T83" fmla="*/ 591 h 2610"/>
                <a:gd name="T84" fmla="*/ 3290 w 5536"/>
                <a:gd name="T85" fmla="*/ 423 h 2610"/>
                <a:gd name="T86" fmla="*/ 3431 w 5536"/>
                <a:gd name="T87" fmla="*/ 288 h 2610"/>
                <a:gd name="T88" fmla="*/ 3595 w 5536"/>
                <a:gd name="T89" fmla="*/ 187 h 2610"/>
                <a:gd name="T90" fmla="*/ 3785 w 5536"/>
                <a:gd name="T91" fmla="*/ 122 h 2610"/>
                <a:gd name="T92" fmla="*/ 4003 w 5536"/>
                <a:gd name="T93" fmla="*/ 91 h 2610"/>
                <a:gd name="T94" fmla="*/ 4235 w 5536"/>
                <a:gd name="T95" fmla="*/ 79 h 2610"/>
                <a:gd name="T96" fmla="*/ 5498 w 5536"/>
                <a:gd name="T97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36" h="2610">
                  <a:moveTo>
                    <a:pt x="5515" y="0"/>
                  </a:moveTo>
                  <a:lnTo>
                    <a:pt x="5536" y="0"/>
                  </a:lnTo>
                  <a:lnTo>
                    <a:pt x="5503" y="66"/>
                  </a:lnTo>
                  <a:lnTo>
                    <a:pt x="5470" y="127"/>
                  </a:lnTo>
                  <a:lnTo>
                    <a:pt x="5463" y="135"/>
                  </a:lnTo>
                  <a:lnTo>
                    <a:pt x="5449" y="139"/>
                  </a:lnTo>
                  <a:lnTo>
                    <a:pt x="5436" y="141"/>
                  </a:lnTo>
                  <a:lnTo>
                    <a:pt x="5061" y="164"/>
                  </a:lnTo>
                  <a:lnTo>
                    <a:pt x="4968" y="172"/>
                  </a:lnTo>
                  <a:lnTo>
                    <a:pt x="4881" y="189"/>
                  </a:lnTo>
                  <a:lnTo>
                    <a:pt x="4798" y="214"/>
                  </a:lnTo>
                  <a:lnTo>
                    <a:pt x="4722" y="247"/>
                  </a:lnTo>
                  <a:lnTo>
                    <a:pt x="4651" y="288"/>
                  </a:lnTo>
                  <a:lnTo>
                    <a:pt x="4585" y="336"/>
                  </a:lnTo>
                  <a:lnTo>
                    <a:pt x="4525" y="394"/>
                  </a:lnTo>
                  <a:lnTo>
                    <a:pt x="4471" y="460"/>
                  </a:lnTo>
                  <a:lnTo>
                    <a:pt x="4423" y="535"/>
                  </a:lnTo>
                  <a:lnTo>
                    <a:pt x="4380" y="618"/>
                  </a:lnTo>
                  <a:lnTo>
                    <a:pt x="4353" y="686"/>
                  </a:lnTo>
                  <a:lnTo>
                    <a:pt x="4338" y="757"/>
                  </a:lnTo>
                  <a:lnTo>
                    <a:pt x="4326" y="829"/>
                  </a:lnTo>
                  <a:lnTo>
                    <a:pt x="4318" y="902"/>
                  </a:lnTo>
                  <a:lnTo>
                    <a:pt x="4311" y="1004"/>
                  </a:lnTo>
                  <a:lnTo>
                    <a:pt x="4305" y="1107"/>
                  </a:lnTo>
                  <a:lnTo>
                    <a:pt x="4295" y="1209"/>
                  </a:lnTo>
                  <a:lnTo>
                    <a:pt x="4278" y="1312"/>
                  </a:lnTo>
                  <a:lnTo>
                    <a:pt x="4253" y="1412"/>
                  </a:lnTo>
                  <a:lnTo>
                    <a:pt x="4208" y="1538"/>
                  </a:lnTo>
                  <a:lnTo>
                    <a:pt x="4158" y="1656"/>
                  </a:lnTo>
                  <a:lnTo>
                    <a:pt x="4100" y="1768"/>
                  </a:lnTo>
                  <a:lnTo>
                    <a:pt x="4034" y="1872"/>
                  </a:lnTo>
                  <a:lnTo>
                    <a:pt x="3963" y="1971"/>
                  </a:lnTo>
                  <a:lnTo>
                    <a:pt x="3885" y="2061"/>
                  </a:lnTo>
                  <a:lnTo>
                    <a:pt x="3800" y="2146"/>
                  </a:lnTo>
                  <a:lnTo>
                    <a:pt x="3708" y="2224"/>
                  </a:lnTo>
                  <a:lnTo>
                    <a:pt x="3609" y="2293"/>
                  </a:lnTo>
                  <a:lnTo>
                    <a:pt x="3503" y="2357"/>
                  </a:lnTo>
                  <a:lnTo>
                    <a:pt x="3391" y="2413"/>
                  </a:lnTo>
                  <a:lnTo>
                    <a:pt x="3271" y="2461"/>
                  </a:lnTo>
                  <a:lnTo>
                    <a:pt x="3145" y="2504"/>
                  </a:lnTo>
                  <a:lnTo>
                    <a:pt x="3029" y="2533"/>
                  </a:lnTo>
                  <a:lnTo>
                    <a:pt x="2911" y="2552"/>
                  </a:lnTo>
                  <a:lnTo>
                    <a:pt x="2791" y="2569"/>
                  </a:lnTo>
                  <a:lnTo>
                    <a:pt x="2671" y="2585"/>
                  </a:lnTo>
                  <a:lnTo>
                    <a:pt x="2525" y="2602"/>
                  </a:lnTo>
                  <a:lnTo>
                    <a:pt x="2378" y="2608"/>
                  </a:lnTo>
                  <a:lnTo>
                    <a:pt x="2231" y="2610"/>
                  </a:lnTo>
                  <a:lnTo>
                    <a:pt x="2084" y="2608"/>
                  </a:lnTo>
                  <a:lnTo>
                    <a:pt x="1937" y="2608"/>
                  </a:lnTo>
                  <a:lnTo>
                    <a:pt x="54" y="2608"/>
                  </a:lnTo>
                  <a:lnTo>
                    <a:pt x="0" y="2608"/>
                  </a:lnTo>
                  <a:lnTo>
                    <a:pt x="0" y="2608"/>
                  </a:lnTo>
                  <a:lnTo>
                    <a:pt x="33" y="2540"/>
                  </a:lnTo>
                  <a:lnTo>
                    <a:pt x="64" y="2477"/>
                  </a:lnTo>
                  <a:lnTo>
                    <a:pt x="75" y="2452"/>
                  </a:lnTo>
                  <a:lnTo>
                    <a:pt x="93" y="2436"/>
                  </a:lnTo>
                  <a:lnTo>
                    <a:pt x="114" y="2428"/>
                  </a:lnTo>
                  <a:lnTo>
                    <a:pt x="143" y="2426"/>
                  </a:lnTo>
                  <a:lnTo>
                    <a:pt x="621" y="2426"/>
                  </a:lnTo>
                  <a:lnTo>
                    <a:pt x="1098" y="2419"/>
                  </a:lnTo>
                  <a:lnTo>
                    <a:pt x="1284" y="2409"/>
                  </a:lnTo>
                  <a:lnTo>
                    <a:pt x="1469" y="2396"/>
                  </a:lnTo>
                  <a:lnTo>
                    <a:pt x="1655" y="2378"/>
                  </a:lnTo>
                  <a:lnTo>
                    <a:pt x="1753" y="2368"/>
                  </a:lnTo>
                  <a:lnTo>
                    <a:pt x="1850" y="2355"/>
                  </a:lnTo>
                  <a:lnTo>
                    <a:pt x="1947" y="2336"/>
                  </a:lnTo>
                  <a:lnTo>
                    <a:pt x="2043" y="2311"/>
                  </a:lnTo>
                  <a:lnTo>
                    <a:pt x="2155" y="2268"/>
                  </a:lnTo>
                  <a:lnTo>
                    <a:pt x="2264" y="2218"/>
                  </a:lnTo>
                  <a:lnTo>
                    <a:pt x="2362" y="2162"/>
                  </a:lnTo>
                  <a:lnTo>
                    <a:pt x="2455" y="2098"/>
                  </a:lnTo>
                  <a:lnTo>
                    <a:pt x="2540" y="2028"/>
                  </a:lnTo>
                  <a:lnTo>
                    <a:pt x="2617" y="1951"/>
                  </a:lnTo>
                  <a:lnTo>
                    <a:pt x="2687" y="1866"/>
                  </a:lnTo>
                  <a:lnTo>
                    <a:pt x="2751" y="1773"/>
                  </a:lnTo>
                  <a:lnTo>
                    <a:pt x="2807" y="1675"/>
                  </a:lnTo>
                  <a:lnTo>
                    <a:pt x="2855" y="1569"/>
                  </a:lnTo>
                  <a:lnTo>
                    <a:pt x="2896" y="1453"/>
                  </a:lnTo>
                  <a:lnTo>
                    <a:pt x="2983" y="1167"/>
                  </a:lnTo>
                  <a:lnTo>
                    <a:pt x="3064" y="881"/>
                  </a:lnTo>
                  <a:lnTo>
                    <a:pt x="3085" y="805"/>
                  </a:lnTo>
                  <a:lnTo>
                    <a:pt x="3108" y="732"/>
                  </a:lnTo>
                  <a:lnTo>
                    <a:pt x="3135" y="661"/>
                  </a:lnTo>
                  <a:lnTo>
                    <a:pt x="3170" y="591"/>
                  </a:lnTo>
                  <a:lnTo>
                    <a:pt x="3226" y="502"/>
                  </a:lnTo>
                  <a:lnTo>
                    <a:pt x="3290" y="423"/>
                  </a:lnTo>
                  <a:lnTo>
                    <a:pt x="3358" y="351"/>
                  </a:lnTo>
                  <a:lnTo>
                    <a:pt x="3431" y="288"/>
                  </a:lnTo>
                  <a:lnTo>
                    <a:pt x="3510" y="234"/>
                  </a:lnTo>
                  <a:lnTo>
                    <a:pt x="3595" y="187"/>
                  </a:lnTo>
                  <a:lnTo>
                    <a:pt x="3688" y="151"/>
                  </a:lnTo>
                  <a:lnTo>
                    <a:pt x="3785" y="122"/>
                  </a:lnTo>
                  <a:lnTo>
                    <a:pt x="3887" y="102"/>
                  </a:lnTo>
                  <a:lnTo>
                    <a:pt x="4003" y="91"/>
                  </a:lnTo>
                  <a:lnTo>
                    <a:pt x="4119" y="85"/>
                  </a:lnTo>
                  <a:lnTo>
                    <a:pt x="4235" y="79"/>
                  </a:lnTo>
                  <a:lnTo>
                    <a:pt x="4923" y="35"/>
                  </a:lnTo>
                  <a:lnTo>
                    <a:pt x="5498" y="0"/>
                  </a:lnTo>
                  <a:lnTo>
                    <a:pt x="551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3DEB9809-C89A-4A58-9A81-ABAF9CE31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-1283"/>
              <a:ext cx="4960" cy="1437"/>
            </a:xfrm>
            <a:custGeom>
              <a:avLst/>
              <a:gdLst>
                <a:gd name="T0" fmla="*/ 4896 w 4960"/>
                <a:gd name="T1" fmla="*/ 0 h 1437"/>
                <a:gd name="T2" fmla="*/ 4960 w 4960"/>
                <a:gd name="T3" fmla="*/ 0 h 1437"/>
                <a:gd name="T4" fmla="*/ 4935 w 4960"/>
                <a:gd name="T5" fmla="*/ 46 h 1437"/>
                <a:gd name="T6" fmla="*/ 4912 w 4960"/>
                <a:gd name="T7" fmla="*/ 89 h 1437"/>
                <a:gd name="T8" fmla="*/ 4892 w 4960"/>
                <a:gd name="T9" fmla="*/ 131 h 1437"/>
                <a:gd name="T10" fmla="*/ 4879 w 4960"/>
                <a:gd name="T11" fmla="*/ 162 h 1437"/>
                <a:gd name="T12" fmla="*/ 4860 w 4960"/>
                <a:gd name="T13" fmla="*/ 181 h 1437"/>
                <a:gd name="T14" fmla="*/ 4838 w 4960"/>
                <a:gd name="T15" fmla="*/ 195 h 1437"/>
                <a:gd name="T16" fmla="*/ 4809 w 4960"/>
                <a:gd name="T17" fmla="*/ 201 h 1437"/>
                <a:gd name="T18" fmla="*/ 4776 w 4960"/>
                <a:gd name="T19" fmla="*/ 203 h 1437"/>
                <a:gd name="T20" fmla="*/ 4287 w 4960"/>
                <a:gd name="T21" fmla="*/ 201 h 1437"/>
                <a:gd name="T22" fmla="*/ 3798 w 4960"/>
                <a:gd name="T23" fmla="*/ 203 h 1437"/>
                <a:gd name="T24" fmla="*/ 3590 w 4960"/>
                <a:gd name="T25" fmla="*/ 207 h 1437"/>
                <a:gd name="T26" fmla="*/ 3381 w 4960"/>
                <a:gd name="T27" fmla="*/ 216 h 1437"/>
                <a:gd name="T28" fmla="*/ 3172 w 4960"/>
                <a:gd name="T29" fmla="*/ 234 h 1437"/>
                <a:gd name="T30" fmla="*/ 2965 w 4960"/>
                <a:gd name="T31" fmla="*/ 261 h 1437"/>
                <a:gd name="T32" fmla="*/ 2826 w 4960"/>
                <a:gd name="T33" fmla="*/ 284 h 1437"/>
                <a:gd name="T34" fmla="*/ 2689 w 4960"/>
                <a:gd name="T35" fmla="*/ 313 h 1437"/>
                <a:gd name="T36" fmla="*/ 2554 w 4960"/>
                <a:gd name="T37" fmla="*/ 350 h 1437"/>
                <a:gd name="T38" fmla="*/ 2420 w 4960"/>
                <a:gd name="T39" fmla="*/ 394 h 1437"/>
                <a:gd name="T40" fmla="*/ 2289 w 4960"/>
                <a:gd name="T41" fmla="*/ 446 h 1437"/>
                <a:gd name="T42" fmla="*/ 2161 w 4960"/>
                <a:gd name="T43" fmla="*/ 508 h 1437"/>
                <a:gd name="T44" fmla="*/ 2047 w 4960"/>
                <a:gd name="T45" fmla="*/ 576 h 1437"/>
                <a:gd name="T46" fmla="*/ 1941 w 4960"/>
                <a:gd name="T47" fmla="*/ 651 h 1437"/>
                <a:gd name="T48" fmla="*/ 1840 w 4960"/>
                <a:gd name="T49" fmla="*/ 734 h 1437"/>
                <a:gd name="T50" fmla="*/ 1746 w 4960"/>
                <a:gd name="T51" fmla="*/ 823 h 1437"/>
                <a:gd name="T52" fmla="*/ 1660 w 4960"/>
                <a:gd name="T53" fmla="*/ 921 h 1437"/>
                <a:gd name="T54" fmla="*/ 1579 w 4960"/>
                <a:gd name="T55" fmla="*/ 1026 h 1437"/>
                <a:gd name="T56" fmla="*/ 1496 w 4960"/>
                <a:gd name="T57" fmla="*/ 1151 h 1437"/>
                <a:gd name="T58" fmla="*/ 1417 w 4960"/>
                <a:gd name="T59" fmla="*/ 1281 h 1437"/>
                <a:gd name="T60" fmla="*/ 1338 w 4960"/>
                <a:gd name="T61" fmla="*/ 1410 h 1437"/>
                <a:gd name="T62" fmla="*/ 1326 w 4960"/>
                <a:gd name="T63" fmla="*/ 1426 h 1437"/>
                <a:gd name="T64" fmla="*/ 1313 w 4960"/>
                <a:gd name="T65" fmla="*/ 1433 h 1437"/>
                <a:gd name="T66" fmla="*/ 1295 w 4960"/>
                <a:gd name="T67" fmla="*/ 1437 h 1437"/>
                <a:gd name="T68" fmla="*/ 37 w 4960"/>
                <a:gd name="T69" fmla="*/ 1437 h 1437"/>
                <a:gd name="T70" fmla="*/ 21 w 4960"/>
                <a:gd name="T71" fmla="*/ 1435 h 1437"/>
                <a:gd name="T72" fmla="*/ 0 w 4960"/>
                <a:gd name="T73" fmla="*/ 1435 h 1437"/>
                <a:gd name="T74" fmla="*/ 64 w 4960"/>
                <a:gd name="T75" fmla="*/ 1310 h 1437"/>
                <a:gd name="T76" fmla="*/ 126 w 4960"/>
                <a:gd name="T77" fmla="*/ 1186 h 1437"/>
                <a:gd name="T78" fmla="*/ 186 w 4960"/>
                <a:gd name="T79" fmla="*/ 1061 h 1437"/>
                <a:gd name="T80" fmla="*/ 247 w 4960"/>
                <a:gd name="T81" fmla="*/ 937 h 1437"/>
                <a:gd name="T82" fmla="*/ 315 w 4960"/>
                <a:gd name="T83" fmla="*/ 817 h 1437"/>
                <a:gd name="T84" fmla="*/ 389 w 4960"/>
                <a:gd name="T85" fmla="*/ 701 h 1437"/>
                <a:gd name="T86" fmla="*/ 458 w 4960"/>
                <a:gd name="T87" fmla="*/ 607 h 1437"/>
                <a:gd name="T88" fmla="*/ 533 w 4960"/>
                <a:gd name="T89" fmla="*/ 520 h 1437"/>
                <a:gd name="T90" fmla="*/ 615 w 4960"/>
                <a:gd name="T91" fmla="*/ 440 h 1437"/>
                <a:gd name="T92" fmla="*/ 700 w 4960"/>
                <a:gd name="T93" fmla="*/ 367 h 1437"/>
                <a:gd name="T94" fmla="*/ 791 w 4960"/>
                <a:gd name="T95" fmla="*/ 301 h 1437"/>
                <a:gd name="T96" fmla="*/ 887 w 4960"/>
                <a:gd name="T97" fmla="*/ 243 h 1437"/>
                <a:gd name="T98" fmla="*/ 990 w 4960"/>
                <a:gd name="T99" fmla="*/ 191 h 1437"/>
                <a:gd name="T100" fmla="*/ 1096 w 4960"/>
                <a:gd name="T101" fmla="*/ 147 h 1437"/>
                <a:gd name="T102" fmla="*/ 1206 w 4960"/>
                <a:gd name="T103" fmla="*/ 108 h 1437"/>
                <a:gd name="T104" fmla="*/ 1351 w 4960"/>
                <a:gd name="T105" fmla="*/ 69 h 1437"/>
                <a:gd name="T106" fmla="*/ 1496 w 4960"/>
                <a:gd name="T107" fmla="*/ 40 h 1437"/>
                <a:gd name="T108" fmla="*/ 1645 w 4960"/>
                <a:gd name="T109" fmla="*/ 21 h 1437"/>
                <a:gd name="T110" fmla="*/ 1794 w 4960"/>
                <a:gd name="T111" fmla="*/ 10 h 1437"/>
                <a:gd name="T112" fmla="*/ 1954 w 4960"/>
                <a:gd name="T113" fmla="*/ 4 h 1437"/>
                <a:gd name="T114" fmla="*/ 2117 w 4960"/>
                <a:gd name="T115" fmla="*/ 2 h 1437"/>
                <a:gd name="T116" fmla="*/ 4896 w 4960"/>
                <a:gd name="T117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60" h="1437">
                  <a:moveTo>
                    <a:pt x="4896" y="0"/>
                  </a:moveTo>
                  <a:lnTo>
                    <a:pt x="4960" y="0"/>
                  </a:lnTo>
                  <a:lnTo>
                    <a:pt x="4935" y="46"/>
                  </a:lnTo>
                  <a:lnTo>
                    <a:pt x="4912" y="89"/>
                  </a:lnTo>
                  <a:lnTo>
                    <a:pt x="4892" y="131"/>
                  </a:lnTo>
                  <a:lnTo>
                    <a:pt x="4879" y="162"/>
                  </a:lnTo>
                  <a:lnTo>
                    <a:pt x="4860" y="181"/>
                  </a:lnTo>
                  <a:lnTo>
                    <a:pt x="4838" y="195"/>
                  </a:lnTo>
                  <a:lnTo>
                    <a:pt x="4809" y="201"/>
                  </a:lnTo>
                  <a:lnTo>
                    <a:pt x="4776" y="203"/>
                  </a:lnTo>
                  <a:lnTo>
                    <a:pt x="4287" y="201"/>
                  </a:lnTo>
                  <a:lnTo>
                    <a:pt x="3798" y="203"/>
                  </a:lnTo>
                  <a:lnTo>
                    <a:pt x="3590" y="207"/>
                  </a:lnTo>
                  <a:lnTo>
                    <a:pt x="3381" y="216"/>
                  </a:lnTo>
                  <a:lnTo>
                    <a:pt x="3172" y="234"/>
                  </a:lnTo>
                  <a:lnTo>
                    <a:pt x="2965" y="261"/>
                  </a:lnTo>
                  <a:lnTo>
                    <a:pt x="2826" y="284"/>
                  </a:lnTo>
                  <a:lnTo>
                    <a:pt x="2689" y="313"/>
                  </a:lnTo>
                  <a:lnTo>
                    <a:pt x="2554" y="350"/>
                  </a:lnTo>
                  <a:lnTo>
                    <a:pt x="2420" y="394"/>
                  </a:lnTo>
                  <a:lnTo>
                    <a:pt x="2289" y="446"/>
                  </a:lnTo>
                  <a:lnTo>
                    <a:pt x="2161" y="508"/>
                  </a:lnTo>
                  <a:lnTo>
                    <a:pt x="2047" y="576"/>
                  </a:lnTo>
                  <a:lnTo>
                    <a:pt x="1941" y="651"/>
                  </a:lnTo>
                  <a:lnTo>
                    <a:pt x="1840" y="734"/>
                  </a:lnTo>
                  <a:lnTo>
                    <a:pt x="1746" y="823"/>
                  </a:lnTo>
                  <a:lnTo>
                    <a:pt x="1660" y="921"/>
                  </a:lnTo>
                  <a:lnTo>
                    <a:pt x="1579" y="1026"/>
                  </a:lnTo>
                  <a:lnTo>
                    <a:pt x="1496" y="1151"/>
                  </a:lnTo>
                  <a:lnTo>
                    <a:pt x="1417" y="1281"/>
                  </a:lnTo>
                  <a:lnTo>
                    <a:pt x="1338" y="1410"/>
                  </a:lnTo>
                  <a:lnTo>
                    <a:pt x="1326" y="1426"/>
                  </a:lnTo>
                  <a:lnTo>
                    <a:pt x="1313" y="1433"/>
                  </a:lnTo>
                  <a:lnTo>
                    <a:pt x="1295" y="1437"/>
                  </a:lnTo>
                  <a:lnTo>
                    <a:pt x="37" y="1437"/>
                  </a:lnTo>
                  <a:lnTo>
                    <a:pt x="21" y="1435"/>
                  </a:lnTo>
                  <a:lnTo>
                    <a:pt x="0" y="1435"/>
                  </a:lnTo>
                  <a:lnTo>
                    <a:pt x="64" y="1310"/>
                  </a:lnTo>
                  <a:lnTo>
                    <a:pt x="126" y="1186"/>
                  </a:lnTo>
                  <a:lnTo>
                    <a:pt x="186" y="1061"/>
                  </a:lnTo>
                  <a:lnTo>
                    <a:pt x="247" y="937"/>
                  </a:lnTo>
                  <a:lnTo>
                    <a:pt x="315" y="817"/>
                  </a:lnTo>
                  <a:lnTo>
                    <a:pt x="389" y="701"/>
                  </a:lnTo>
                  <a:lnTo>
                    <a:pt x="458" y="607"/>
                  </a:lnTo>
                  <a:lnTo>
                    <a:pt x="533" y="520"/>
                  </a:lnTo>
                  <a:lnTo>
                    <a:pt x="615" y="440"/>
                  </a:lnTo>
                  <a:lnTo>
                    <a:pt x="700" y="367"/>
                  </a:lnTo>
                  <a:lnTo>
                    <a:pt x="791" y="301"/>
                  </a:lnTo>
                  <a:lnTo>
                    <a:pt x="887" y="243"/>
                  </a:lnTo>
                  <a:lnTo>
                    <a:pt x="990" y="191"/>
                  </a:lnTo>
                  <a:lnTo>
                    <a:pt x="1096" y="147"/>
                  </a:lnTo>
                  <a:lnTo>
                    <a:pt x="1206" y="108"/>
                  </a:lnTo>
                  <a:lnTo>
                    <a:pt x="1351" y="69"/>
                  </a:lnTo>
                  <a:lnTo>
                    <a:pt x="1496" y="40"/>
                  </a:lnTo>
                  <a:lnTo>
                    <a:pt x="1645" y="21"/>
                  </a:lnTo>
                  <a:lnTo>
                    <a:pt x="1794" y="10"/>
                  </a:lnTo>
                  <a:lnTo>
                    <a:pt x="1954" y="4"/>
                  </a:lnTo>
                  <a:lnTo>
                    <a:pt x="2117" y="2"/>
                  </a:lnTo>
                  <a:lnTo>
                    <a:pt x="489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E1355289-BE5F-41B1-954C-B78211E46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" y="643"/>
              <a:ext cx="2316" cy="1988"/>
            </a:xfrm>
            <a:custGeom>
              <a:avLst/>
              <a:gdLst>
                <a:gd name="T0" fmla="*/ 2297 w 2316"/>
                <a:gd name="T1" fmla="*/ 0 h 1988"/>
                <a:gd name="T2" fmla="*/ 2316 w 2316"/>
                <a:gd name="T3" fmla="*/ 0 h 1988"/>
                <a:gd name="T4" fmla="*/ 2250 w 2316"/>
                <a:gd name="T5" fmla="*/ 124 h 1988"/>
                <a:gd name="T6" fmla="*/ 2185 w 2316"/>
                <a:gd name="T7" fmla="*/ 245 h 1988"/>
                <a:gd name="T8" fmla="*/ 2038 w 2316"/>
                <a:gd name="T9" fmla="*/ 510 h 1988"/>
                <a:gd name="T10" fmla="*/ 1885 w 2316"/>
                <a:gd name="T11" fmla="*/ 771 h 1988"/>
                <a:gd name="T12" fmla="*/ 1726 w 2316"/>
                <a:gd name="T13" fmla="*/ 1028 h 1988"/>
                <a:gd name="T14" fmla="*/ 1560 w 2316"/>
                <a:gd name="T15" fmla="*/ 1281 h 1988"/>
                <a:gd name="T16" fmla="*/ 1496 w 2316"/>
                <a:gd name="T17" fmla="*/ 1368 h 1988"/>
                <a:gd name="T18" fmla="*/ 1431 w 2316"/>
                <a:gd name="T19" fmla="*/ 1455 h 1988"/>
                <a:gd name="T20" fmla="*/ 1361 w 2316"/>
                <a:gd name="T21" fmla="*/ 1536 h 1988"/>
                <a:gd name="T22" fmla="*/ 1286 w 2316"/>
                <a:gd name="T23" fmla="*/ 1613 h 1988"/>
                <a:gd name="T24" fmla="*/ 1205 w 2316"/>
                <a:gd name="T25" fmla="*/ 1685 h 1988"/>
                <a:gd name="T26" fmla="*/ 1118 w 2316"/>
                <a:gd name="T27" fmla="*/ 1751 h 1988"/>
                <a:gd name="T28" fmla="*/ 1036 w 2316"/>
                <a:gd name="T29" fmla="*/ 1803 h 1988"/>
                <a:gd name="T30" fmla="*/ 951 w 2316"/>
                <a:gd name="T31" fmla="*/ 1847 h 1988"/>
                <a:gd name="T32" fmla="*/ 864 w 2316"/>
                <a:gd name="T33" fmla="*/ 1884 h 1988"/>
                <a:gd name="T34" fmla="*/ 773 w 2316"/>
                <a:gd name="T35" fmla="*/ 1913 h 1988"/>
                <a:gd name="T36" fmla="*/ 683 w 2316"/>
                <a:gd name="T37" fmla="*/ 1936 h 1988"/>
                <a:gd name="T38" fmla="*/ 586 w 2316"/>
                <a:gd name="T39" fmla="*/ 1953 h 1988"/>
                <a:gd name="T40" fmla="*/ 449 w 2316"/>
                <a:gd name="T41" fmla="*/ 1971 h 1988"/>
                <a:gd name="T42" fmla="*/ 311 w 2316"/>
                <a:gd name="T43" fmla="*/ 1980 h 1988"/>
                <a:gd name="T44" fmla="*/ 172 w 2316"/>
                <a:gd name="T45" fmla="*/ 1986 h 1988"/>
                <a:gd name="T46" fmla="*/ 33 w 2316"/>
                <a:gd name="T47" fmla="*/ 1988 h 1988"/>
                <a:gd name="T48" fmla="*/ 18 w 2316"/>
                <a:gd name="T49" fmla="*/ 1988 h 1988"/>
                <a:gd name="T50" fmla="*/ 0 w 2316"/>
                <a:gd name="T51" fmla="*/ 1988 h 1988"/>
                <a:gd name="T52" fmla="*/ 8 w 2316"/>
                <a:gd name="T53" fmla="*/ 1969 h 1988"/>
                <a:gd name="T54" fmla="*/ 14 w 2316"/>
                <a:gd name="T55" fmla="*/ 1955 h 1988"/>
                <a:gd name="T56" fmla="*/ 916 w 2316"/>
                <a:gd name="T57" fmla="*/ 168 h 1988"/>
                <a:gd name="T58" fmla="*/ 928 w 2316"/>
                <a:gd name="T59" fmla="*/ 149 h 1988"/>
                <a:gd name="T60" fmla="*/ 945 w 2316"/>
                <a:gd name="T61" fmla="*/ 137 h 1988"/>
                <a:gd name="T62" fmla="*/ 967 w 2316"/>
                <a:gd name="T63" fmla="*/ 133 h 1988"/>
                <a:gd name="T64" fmla="*/ 1753 w 2316"/>
                <a:gd name="T65" fmla="*/ 54 h 1988"/>
                <a:gd name="T66" fmla="*/ 2281 w 2316"/>
                <a:gd name="T67" fmla="*/ 0 h 1988"/>
                <a:gd name="T68" fmla="*/ 2297 w 2316"/>
                <a:gd name="T69" fmla="*/ 0 h 1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16" h="1988">
                  <a:moveTo>
                    <a:pt x="2297" y="0"/>
                  </a:moveTo>
                  <a:lnTo>
                    <a:pt x="2316" y="0"/>
                  </a:lnTo>
                  <a:lnTo>
                    <a:pt x="2250" y="124"/>
                  </a:lnTo>
                  <a:lnTo>
                    <a:pt x="2185" y="245"/>
                  </a:lnTo>
                  <a:lnTo>
                    <a:pt x="2038" y="510"/>
                  </a:lnTo>
                  <a:lnTo>
                    <a:pt x="1885" y="771"/>
                  </a:lnTo>
                  <a:lnTo>
                    <a:pt x="1726" y="1028"/>
                  </a:lnTo>
                  <a:lnTo>
                    <a:pt x="1560" y="1281"/>
                  </a:lnTo>
                  <a:lnTo>
                    <a:pt x="1496" y="1368"/>
                  </a:lnTo>
                  <a:lnTo>
                    <a:pt x="1431" y="1455"/>
                  </a:lnTo>
                  <a:lnTo>
                    <a:pt x="1361" y="1536"/>
                  </a:lnTo>
                  <a:lnTo>
                    <a:pt x="1286" y="1613"/>
                  </a:lnTo>
                  <a:lnTo>
                    <a:pt x="1205" y="1685"/>
                  </a:lnTo>
                  <a:lnTo>
                    <a:pt x="1118" y="1751"/>
                  </a:lnTo>
                  <a:lnTo>
                    <a:pt x="1036" y="1803"/>
                  </a:lnTo>
                  <a:lnTo>
                    <a:pt x="951" y="1847"/>
                  </a:lnTo>
                  <a:lnTo>
                    <a:pt x="864" y="1884"/>
                  </a:lnTo>
                  <a:lnTo>
                    <a:pt x="773" y="1913"/>
                  </a:lnTo>
                  <a:lnTo>
                    <a:pt x="683" y="1936"/>
                  </a:lnTo>
                  <a:lnTo>
                    <a:pt x="586" y="1953"/>
                  </a:lnTo>
                  <a:lnTo>
                    <a:pt x="449" y="1971"/>
                  </a:lnTo>
                  <a:lnTo>
                    <a:pt x="311" y="1980"/>
                  </a:lnTo>
                  <a:lnTo>
                    <a:pt x="172" y="1986"/>
                  </a:lnTo>
                  <a:lnTo>
                    <a:pt x="33" y="1988"/>
                  </a:lnTo>
                  <a:lnTo>
                    <a:pt x="18" y="1988"/>
                  </a:lnTo>
                  <a:lnTo>
                    <a:pt x="0" y="1988"/>
                  </a:lnTo>
                  <a:lnTo>
                    <a:pt x="8" y="1969"/>
                  </a:lnTo>
                  <a:lnTo>
                    <a:pt x="14" y="1955"/>
                  </a:lnTo>
                  <a:lnTo>
                    <a:pt x="916" y="168"/>
                  </a:lnTo>
                  <a:lnTo>
                    <a:pt x="928" y="149"/>
                  </a:lnTo>
                  <a:lnTo>
                    <a:pt x="945" y="137"/>
                  </a:lnTo>
                  <a:lnTo>
                    <a:pt x="967" y="133"/>
                  </a:lnTo>
                  <a:lnTo>
                    <a:pt x="1753" y="54"/>
                  </a:lnTo>
                  <a:lnTo>
                    <a:pt x="2281" y="0"/>
                  </a:lnTo>
                  <a:lnTo>
                    <a:pt x="229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8A815911-1EC8-4303-988F-6009E820B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-875"/>
              <a:ext cx="2472" cy="1029"/>
            </a:xfrm>
            <a:custGeom>
              <a:avLst/>
              <a:gdLst>
                <a:gd name="T0" fmla="*/ 2451 w 2472"/>
                <a:gd name="T1" fmla="*/ 0 h 1029"/>
                <a:gd name="T2" fmla="*/ 2472 w 2472"/>
                <a:gd name="T3" fmla="*/ 0 h 1029"/>
                <a:gd name="T4" fmla="*/ 2426 w 2472"/>
                <a:gd name="T5" fmla="*/ 94 h 1029"/>
                <a:gd name="T6" fmla="*/ 2379 w 2472"/>
                <a:gd name="T7" fmla="*/ 185 h 1029"/>
                <a:gd name="T8" fmla="*/ 1977 w 2472"/>
                <a:gd name="T9" fmla="*/ 1004 h 1029"/>
                <a:gd name="T10" fmla="*/ 1967 w 2472"/>
                <a:gd name="T11" fmla="*/ 1018 h 1029"/>
                <a:gd name="T12" fmla="*/ 1956 w 2472"/>
                <a:gd name="T13" fmla="*/ 1027 h 1029"/>
                <a:gd name="T14" fmla="*/ 1937 w 2472"/>
                <a:gd name="T15" fmla="*/ 1029 h 1029"/>
                <a:gd name="T16" fmla="*/ 23 w 2472"/>
                <a:gd name="T17" fmla="*/ 1029 h 1029"/>
                <a:gd name="T18" fmla="*/ 17 w 2472"/>
                <a:gd name="T19" fmla="*/ 1027 h 1029"/>
                <a:gd name="T20" fmla="*/ 9 w 2472"/>
                <a:gd name="T21" fmla="*/ 1027 h 1029"/>
                <a:gd name="T22" fmla="*/ 0 w 2472"/>
                <a:gd name="T23" fmla="*/ 1027 h 1029"/>
                <a:gd name="T24" fmla="*/ 48 w 2472"/>
                <a:gd name="T25" fmla="*/ 938 h 1029"/>
                <a:gd name="T26" fmla="*/ 100 w 2472"/>
                <a:gd name="T27" fmla="*/ 852 h 1029"/>
                <a:gd name="T28" fmla="*/ 152 w 2472"/>
                <a:gd name="T29" fmla="*/ 767 h 1029"/>
                <a:gd name="T30" fmla="*/ 210 w 2472"/>
                <a:gd name="T31" fmla="*/ 683 h 1029"/>
                <a:gd name="T32" fmla="*/ 270 w 2472"/>
                <a:gd name="T33" fmla="*/ 606 h 1029"/>
                <a:gd name="T34" fmla="*/ 334 w 2472"/>
                <a:gd name="T35" fmla="*/ 531 h 1029"/>
                <a:gd name="T36" fmla="*/ 404 w 2472"/>
                <a:gd name="T37" fmla="*/ 461 h 1029"/>
                <a:gd name="T38" fmla="*/ 479 w 2472"/>
                <a:gd name="T39" fmla="*/ 396 h 1029"/>
                <a:gd name="T40" fmla="*/ 560 w 2472"/>
                <a:gd name="T41" fmla="*/ 336 h 1029"/>
                <a:gd name="T42" fmla="*/ 647 w 2472"/>
                <a:gd name="T43" fmla="*/ 284 h 1029"/>
                <a:gd name="T44" fmla="*/ 744 w 2472"/>
                <a:gd name="T45" fmla="*/ 235 h 1029"/>
                <a:gd name="T46" fmla="*/ 842 w 2472"/>
                <a:gd name="T47" fmla="*/ 195 h 1029"/>
                <a:gd name="T48" fmla="*/ 941 w 2472"/>
                <a:gd name="T49" fmla="*/ 162 h 1029"/>
                <a:gd name="T50" fmla="*/ 1043 w 2472"/>
                <a:gd name="T51" fmla="*/ 133 h 1029"/>
                <a:gd name="T52" fmla="*/ 1148 w 2472"/>
                <a:gd name="T53" fmla="*/ 108 h 1029"/>
                <a:gd name="T54" fmla="*/ 1320 w 2472"/>
                <a:gd name="T55" fmla="*/ 75 h 1029"/>
                <a:gd name="T56" fmla="*/ 1492 w 2472"/>
                <a:gd name="T57" fmla="*/ 50 h 1029"/>
                <a:gd name="T58" fmla="*/ 1666 w 2472"/>
                <a:gd name="T59" fmla="*/ 32 h 1029"/>
                <a:gd name="T60" fmla="*/ 1842 w 2472"/>
                <a:gd name="T61" fmla="*/ 21 h 1029"/>
                <a:gd name="T62" fmla="*/ 2138 w 2472"/>
                <a:gd name="T63" fmla="*/ 9 h 1029"/>
                <a:gd name="T64" fmla="*/ 2433 w 2472"/>
                <a:gd name="T65" fmla="*/ 0 h 1029"/>
                <a:gd name="T66" fmla="*/ 2451 w 2472"/>
                <a:gd name="T67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2" h="1029">
                  <a:moveTo>
                    <a:pt x="2451" y="0"/>
                  </a:moveTo>
                  <a:lnTo>
                    <a:pt x="2472" y="0"/>
                  </a:lnTo>
                  <a:lnTo>
                    <a:pt x="2426" y="94"/>
                  </a:lnTo>
                  <a:lnTo>
                    <a:pt x="2379" y="185"/>
                  </a:lnTo>
                  <a:lnTo>
                    <a:pt x="1977" y="1004"/>
                  </a:lnTo>
                  <a:lnTo>
                    <a:pt x="1967" y="1018"/>
                  </a:lnTo>
                  <a:lnTo>
                    <a:pt x="1956" y="1027"/>
                  </a:lnTo>
                  <a:lnTo>
                    <a:pt x="1937" y="1029"/>
                  </a:lnTo>
                  <a:lnTo>
                    <a:pt x="23" y="1029"/>
                  </a:lnTo>
                  <a:lnTo>
                    <a:pt x="17" y="1027"/>
                  </a:lnTo>
                  <a:lnTo>
                    <a:pt x="9" y="1027"/>
                  </a:lnTo>
                  <a:lnTo>
                    <a:pt x="0" y="1027"/>
                  </a:lnTo>
                  <a:lnTo>
                    <a:pt x="48" y="938"/>
                  </a:lnTo>
                  <a:lnTo>
                    <a:pt x="100" y="852"/>
                  </a:lnTo>
                  <a:lnTo>
                    <a:pt x="152" y="767"/>
                  </a:lnTo>
                  <a:lnTo>
                    <a:pt x="210" y="683"/>
                  </a:lnTo>
                  <a:lnTo>
                    <a:pt x="270" y="606"/>
                  </a:lnTo>
                  <a:lnTo>
                    <a:pt x="334" y="531"/>
                  </a:lnTo>
                  <a:lnTo>
                    <a:pt x="404" y="461"/>
                  </a:lnTo>
                  <a:lnTo>
                    <a:pt x="479" y="396"/>
                  </a:lnTo>
                  <a:lnTo>
                    <a:pt x="560" y="336"/>
                  </a:lnTo>
                  <a:lnTo>
                    <a:pt x="647" y="284"/>
                  </a:lnTo>
                  <a:lnTo>
                    <a:pt x="744" y="235"/>
                  </a:lnTo>
                  <a:lnTo>
                    <a:pt x="842" y="195"/>
                  </a:lnTo>
                  <a:lnTo>
                    <a:pt x="941" y="162"/>
                  </a:lnTo>
                  <a:lnTo>
                    <a:pt x="1043" y="133"/>
                  </a:lnTo>
                  <a:lnTo>
                    <a:pt x="1148" y="108"/>
                  </a:lnTo>
                  <a:lnTo>
                    <a:pt x="1320" y="75"/>
                  </a:lnTo>
                  <a:lnTo>
                    <a:pt x="1492" y="50"/>
                  </a:lnTo>
                  <a:lnTo>
                    <a:pt x="1666" y="32"/>
                  </a:lnTo>
                  <a:lnTo>
                    <a:pt x="1842" y="21"/>
                  </a:lnTo>
                  <a:lnTo>
                    <a:pt x="2138" y="9"/>
                  </a:lnTo>
                  <a:lnTo>
                    <a:pt x="2433" y="0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Titolo 1"/>
          <p:cNvSpPr>
            <a:spLocks noGrp="1"/>
          </p:cNvSpPr>
          <p:nvPr>
            <p:ph type="title" hasCustomPrompt="1"/>
          </p:nvPr>
        </p:nvSpPr>
        <p:spPr>
          <a:xfrm>
            <a:off x="407988" y="1789113"/>
            <a:ext cx="5430838" cy="2511691"/>
          </a:xfrm>
          <a:prstGeom prst="rect">
            <a:avLst/>
          </a:prstGeom>
        </p:spPr>
        <p:txBody>
          <a:bodyPr anchor="ctr" anchorCtr="0"/>
          <a:lstStyle>
            <a:lvl1pPr algn="r">
              <a:defRPr sz="54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Copertina sezione - alt 2</a:t>
            </a:r>
          </a:p>
        </p:txBody>
      </p:sp>
      <p:sp>
        <p:nvSpPr>
          <p:cNvPr id="21" name="Segnaposto testo 2"/>
          <p:cNvSpPr>
            <a:spLocks noGrp="1"/>
          </p:cNvSpPr>
          <p:nvPr>
            <p:ph type="body" sz="quarter" idx="10" hasCustomPrompt="1"/>
          </p:nvPr>
        </p:nvSpPr>
        <p:spPr>
          <a:xfrm>
            <a:off x="407988" y="4350048"/>
            <a:ext cx="5430838" cy="585527"/>
          </a:xfrm>
          <a:prstGeom prst="rect">
            <a:avLst/>
          </a:prstGeom>
        </p:spPr>
        <p:txBody>
          <a:bodyPr anchor="ctr" anchorCtr="0"/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Sottotitolo</a:t>
            </a:r>
          </a:p>
        </p:txBody>
      </p:sp>
    </p:spTree>
    <p:extLst>
      <p:ext uri="{BB962C8B-B14F-4D97-AF65-F5344CB8AC3E}">
        <p14:creationId xmlns:p14="http://schemas.microsoft.com/office/powerpoint/2010/main" val="31698855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pertina Sottosezione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>
            <a:extLst>
              <a:ext uri="{FF2B5EF4-FFF2-40B4-BE49-F238E27FC236}">
                <a16:creationId xmlns:a16="http://schemas.microsoft.com/office/drawing/2014/main" id="{CFDCDC1C-BD6A-492B-B81D-40AAD8317027}"/>
              </a:ext>
            </a:extLst>
          </p:cNvPr>
          <p:cNvSpPr/>
          <p:nvPr userDrawn="1"/>
        </p:nvSpPr>
        <p:spPr>
          <a:xfrm>
            <a:off x="11719112" y="0"/>
            <a:ext cx="47288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E4737D48-B2DB-4F53-BFC9-9F18751EDFC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787016" y="90427"/>
            <a:ext cx="346160" cy="234428"/>
            <a:chOff x="-560" y="-1287"/>
            <a:chExt cx="6379" cy="4320"/>
          </a:xfrm>
        </p:grpSpPr>
        <p:sp>
          <p:nvSpPr>
            <p:cNvPr id="15" name="AutoShape 3">
              <a:extLst>
                <a:ext uri="{FF2B5EF4-FFF2-40B4-BE49-F238E27FC236}">
                  <a16:creationId xmlns:a16="http://schemas.microsoft.com/office/drawing/2014/main" id="{525F0B45-3EF6-4A9D-A83E-CDB12E55653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id="{DB6A0205-9830-47FC-AFEF-1EA19F148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A652E29C-2288-4037-A735-2C99372F7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0" y="423"/>
              <a:ext cx="5536" cy="2610"/>
            </a:xfrm>
            <a:custGeom>
              <a:avLst/>
              <a:gdLst>
                <a:gd name="T0" fmla="*/ 5536 w 5536"/>
                <a:gd name="T1" fmla="*/ 0 h 2610"/>
                <a:gd name="T2" fmla="*/ 5470 w 5536"/>
                <a:gd name="T3" fmla="*/ 127 h 2610"/>
                <a:gd name="T4" fmla="*/ 5449 w 5536"/>
                <a:gd name="T5" fmla="*/ 139 h 2610"/>
                <a:gd name="T6" fmla="*/ 5061 w 5536"/>
                <a:gd name="T7" fmla="*/ 164 h 2610"/>
                <a:gd name="T8" fmla="*/ 4881 w 5536"/>
                <a:gd name="T9" fmla="*/ 189 h 2610"/>
                <a:gd name="T10" fmla="*/ 4722 w 5536"/>
                <a:gd name="T11" fmla="*/ 247 h 2610"/>
                <a:gd name="T12" fmla="*/ 4585 w 5536"/>
                <a:gd name="T13" fmla="*/ 336 h 2610"/>
                <a:gd name="T14" fmla="*/ 4471 w 5536"/>
                <a:gd name="T15" fmla="*/ 460 h 2610"/>
                <a:gd name="T16" fmla="*/ 4380 w 5536"/>
                <a:gd name="T17" fmla="*/ 618 h 2610"/>
                <a:gd name="T18" fmla="*/ 4338 w 5536"/>
                <a:gd name="T19" fmla="*/ 757 h 2610"/>
                <a:gd name="T20" fmla="*/ 4318 w 5536"/>
                <a:gd name="T21" fmla="*/ 902 h 2610"/>
                <a:gd name="T22" fmla="*/ 4305 w 5536"/>
                <a:gd name="T23" fmla="*/ 1107 h 2610"/>
                <a:gd name="T24" fmla="*/ 4278 w 5536"/>
                <a:gd name="T25" fmla="*/ 1312 h 2610"/>
                <a:gd name="T26" fmla="*/ 4208 w 5536"/>
                <a:gd name="T27" fmla="*/ 1538 h 2610"/>
                <a:gd name="T28" fmla="*/ 4100 w 5536"/>
                <a:gd name="T29" fmla="*/ 1768 h 2610"/>
                <a:gd name="T30" fmla="*/ 3963 w 5536"/>
                <a:gd name="T31" fmla="*/ 1971 h 2610"/>
                <a:gd name="T32" fmla="*/ 3800 w 5536"/>
                <a:gd name="T33" fmla="*/ 2146 h 2610"/>
                <a:gd name="T34" fmla="*/ 3609 w 5536"/>
                <a:gd name="T35" fmla="*/ 2293 h 2610"/>
                <a:gd name="T36" fmla="*/ 3391 w 5536"/>
                <a:gd name="T37" fmla="*/ 2413 h 2610"/>
                <a:gd name="T38" fmla="*/ 3145 w 5536"/>
                <a:gd name="T39" fmla="*/ 2504 h 2610"/>
                <a:gd name="T40" fmla="*/ 2911 w 5536"/>
                <a:gd name="T41" fmla="*/ 2552 h 2610"/>
                <a:gd name="T42" fmla="*/ 2671 w 5536"/>
                <a:gd name="T43" fmla="*/ 2585 h 2610"/>
                <a:gd name="T44" fmla="*/ 2378 w 5536"/>
                <a:gd name="T45" fmla="*/ 2608 h 2610"/>
                <a:gd name="T46" fmla="*/ 2084 w 5536"/>
                <a:gd name="T47" fmla="*/ 2608 h 2610"/>
                <a:gd name="T48" fmla="*/ 54 w 5536"/>
                <a:gd name="T49" fmla="*/ 2608 h 2610"/>
                <a:gd name="T50" fmla="*/ 0 w 5536"/>
                <a:gd name="T51" fmla="*/ 2608 h 2610"/>
                <a:gd name="T52" fmla="*/ 64 w 5536"/>
                <a:gd name="T53" fmla="*/ 2477 h 2610"/>
                <a:gd name="T54" fmla="*/ 93 w 5536"/>
                <a:gd name="T55" fmla="*/ 2436 h 2610"/>
                <a:gd name="T56" fmla="*/ 143 w 5536"/>
                <a:gd name="T57" fmla="*/ 2426 h 2610"/>
                <a:gd name="T58" fmla="*/ 1098 w 5536"/>
                <a:gd name="T59" fmla="*/ 2419 h 2610"/>
                <a:gd name="T60" fmla="*/ 1469 w 5536"/>
                <a:gd name="T61" fmla="*/ 2396 h 2610"/>
                <a:gd name="T62" fmla="*/ 1753 w 5536"/>
                <a:gd name="T63" fmla="*/ 2368 h 2610"/>
                <a:gd name="T64" fmla="*/ 1947 w 5536"/>
                <a:gd name="T65" fmla="*/ 2336 h 2610"/>
                <a:gd name="T66" fmla="*/ 2155 w 5536"/>
                <a:gd name="T67" fmla="*/ 2268 h 2610"/>
                <a:gd name="T68" fmla="*/ 2362 w 5536"/>
                <a:gd name="T69" fmla="*/ 2162 h 2610"/>
                <a:gd name="T70" fmla="*/ 2540 w 5536"/>
                <a:gd name="T71" fmla="*/ 2028 h 2610"/>
                <a:gd name="T72" fmla="*/ 2687 w 5536"/>
                <a:gd name="T73" fmla="*/ 1866 h 2610"/>
                <a:gd name="T74" fmla="*/ 2807 w 5536"/>
                <a:gd name="T75" fmla="*/ 1675 h 2610"/>
                <a:gd name="T76" fmla="*/ 2896 w 5536"/>
                <a:gd name="T77" fmla="*/ 1453 h 2610"/>
                <a:gd name="T78" fmla="*/ 3064 w 5536"/>
                <a:gd name="T79" fmla="*/ 881 h 2610"/>
                <a:gd name="T80" fmla="*/ 3108 w 5536"/>
                <a:gd name="T81" fmla="*/ 732 h 2610"/>
                <a:gd name="T82" fmla="*/ 3170 w 5536"/>
                <a:gd name="T83" fmla="*/ 591 h 2610"/>
                <a:gd name="T84" fmla="*/ 3290 w 5536"/>
                <a:gd name="T85" fmla="*/ 423 h 2610"/>
                <a:gd name="T86" fmla="*/ 3431 w 5536"/>
                <a:gd name="T87" fmla="*/ 288 h 2610"/>
                <a:gd name="T88" fmla="*/ 3595 w 5536"/>
                <a:gd name="T89" fmla="*/ 187 h 2610"/>
                <a:gd name="T90" fmla="*/ 3785 w 5536"/>
                <a:gd name="T91" fmla="*/ 122 h 2610"/>
                <a:gd name="T92" fmla="*/ 4003 w 5536"/>
                <a:gd name="T93" fmla="*/ 91 h 2610"/>
                <a:gd name="T94" fmla="*/ 4235 w 5536"/>
                <a:gd name="T95" fmla="*/ 79 h 2610"/>
                <a:gd name="T96" fmla="*/ 5498 w 5536"/>
                <a:gd name="T97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36" h="2610">
                  <a:moveTo>
                    <a:pt x="5515" y="0"/>
                  </a:moveTo>
                  <a:lnTo>
                    <a:pt x="5536" y="0"/>
                  </a:lnTo>
                  <a:lnTo>
                    <a:pt x="5503" y="66"/>
                  </a:lnTo>
                  <a:lnTo>
                    <a:pt x="5470" y="127"/>
                  </a:lnTo>
                  <a:lnTo>
                    <a:pt x="5463" y="135"/>
                  </a:lnTo>
                  <a:lnTo>
                    <a:pt x="5449" y="139"/>
                  </a:lnTo>
                  <a:lnTo>
                    <a:pt x="5436" y="141"/>
                  </a:lnTo>
                  <a:lnTo>
                    <a:pt x="5061" y="164"/>
                  </a:lnTo>
                  <a:lnTo>
                    <a:pt x="4968" y="172"/>
                  </a:lnTo>
                  <a:lnTo>
                    <a:pt x="4881" y="189"/>
                  </a:lnTo>
                  <a:lnTo>
                    <a:pt x="4798" y="214"/>
                  </a:lnTo>
                  <a:lnTo>
                    <a:pt x="4722" y="247"/>
                  </a:lnTo>
                  <a:lnTo>
                    <a:pt x="4651" y="288"/>
                  </a:lnTo>
                  <a:lnTo>
                    <a:pt x="4585" y="336"/>
                  </a:lnTo>
                  <a:lnTo>
                    <a:pt x="4525" y="394"/>
                  </a:lnTo>
                  <a:lnTo>
                    <a:pt x="4471" y="460"/>
                  </a:lnTo>
                  <a:lnTo>
                    <a:pt x="4423" y="535"/>
                  </a:lnTo>
                  <a:lnTo>
                    <a:pt x="4380" y="618"/>
                  </a:lnTo>
                  <a:lnTo>
                    <a:pt x="4353" y="686"/>
                  </a:lnTo>
                  <a:lnTo>
                    <a:pt x="4338" y="757"/>
                  </a:lnTo>
                  <a:lnTo>
                    <a:pt x="4326" y="829"/>
                  </a:lnTo>
                  <a:lnTo>
                    <a:pt x="4318" y="902"/>
                  </a:lnTo>
                  <a:lnTo>
                    <a:pt x="4311" y="1004"/>
                  </a:lnTo>
                  <a:lnTo>
                    <a:pt x="4305" y="1107"/>
                  </a:lnTo>
                  <a:lnTo>
                    <a:pt x="4295" y="1209"/>
                  </a:lnTo>
                  <a:lnTo>
                    <a:pt x="4278" y="1312"/>
                  </a:lnTo>
                  <a:lnTo>
                    <a:pt x="4253" y="1412"/>
                  </a:lnTo>
                  <a:lnTo>
                    <a:pt x="4208" y="1538"/>
                  </a:lnTo>
                  <a:lnTo>
                    <a:pt x="4158" y="1656"/>
                  </a:lnTo>
                  <a:lnTo>
                    <a:pt x="4100" y="1768"/>
                  </a:lnTo>
                  <a:lnTo>
                    <a:pt x="4034" y="1872"/>
                  </a:lnTo>
                  <a:lnTo>
                    <a:pt x="3963" y="1971"/>
                  </a:lnTo>
                  <a:lnTo>
                    <a:pt x="3885" y="2061"/>
                  </a:lnTo>
                  <a:lnTo>
                    <a:pt x="3800" y="2146"/>
                  </a:lnTo>
                  <a:lnTo>
                    <a:pt x="3708" y="2224"/>
                  </a:lnTo>
                  <a:lnTo>
                    <a:pt x="3609" y="2293"/>
                  </a:lnTo>
                  <a:lnTo>
                    <a:pt x="3503" y="2357"/>
                  </a:lnTo>
                  <a:lnTo>
                    <a:pt x="3391" y="2413"/>
                  </a:lnTo>
                  <a:lnTo>
                    <a:pt x="3271" y="2461"/>
                  </a:lnTo>
                  <a:lnTo>
                    <a:pt x="3145" y="2504"/>
                  </a:lnTo>
                  <a:lnTo>
                    <a:pt x="3029" y="2533"/>
                  </a:lnTo>
                  <a:lnTo>
                    <a:pt x="2911" y="2552"/>
                  </a:lnTo>
                  <a:lnTo>
                    <a:pt x="2791" y="2569"/>
                  </a:lnTo>
                  <a:lnTo>
                    <a:pt x="2671" y="2585"/>
                  </a:lnTo>
                  <a:lnTo>
                    <a:pt x="2525" y="2602"/>
                  </a:lnTo>
                  <a:lnTo>
                    <a:pt x="2378" y="2608"/>
                  </a:lnTo>
                  <a:lnTo>
                    <a:pt x="2231" y="2610"/>
                  </a:lnTo>
                  <a:lnTo>
                    <a:pt x="2084" y="2608"/>
                  </a:lnTo>
                  <a:lnTo>
                    <a:pt x="1937" y="2608"/>
                  </a:lnTo>
                  <a:lnTo>
                    <a:pt x="54" y="2608"/>
                  </a:lnTo>
                  <a:lnTo>
                    <a:pt x="0" y="2608"/>
                  </a:lnTo>
                  <a:lnTo>
                    <a:pt x="0" y="2608"/>
                  </a:lnTo>
                  <a:lnTo>
                    <a:pt x="33" y="2540"/>
                  </a:lnTo>
                  <a:lnTo>
                    <a:pt x="64" y="2477"/>
                  </a:lnTo>
                  <a:lnTo>
                    <a:pt x="75" y="2452"/>
                  </a:lnTo>
                  <a:lnTo>
                    <a:pt x="93" y="2436"/>
                  </a:lnTo>
                  <a:lnTo>
                    <a:pt x="114" y="2428"/>
                  </a:lnTo>
                  <a:lnTo>
                    <a:pt x="143" y="2426"/>
                  </a:lnTo>
                  <a:lnTo>
                    <a:pt x="621" y="2426"/>
                  </a:lnTo>
                  <a:lnTo>
                    <a:pt x="1098" y="2419"/>
                  </a:lnTo>
                  <a:lnTo>
                    <a:pt x="1284" y="2409"/>
                  </a:lnTo>
                  <a:lnTo>
                    <a:pt x="1469" y="2396"/>
                  </a:lnTo>
                  <a:lnTo>
                    <a:pt x="1655" y="2378"/>
                  </a:lnTo>
                  <a:lnTo>
                    <a:pt x="1753" y="2368"/>
                  </a:lnTo>
                  <a:lnTo>
                    <a:pt x="1850" y="2355"/>
                  </a:lnTo>
                  <a:lnTo>
                    <a:pt x="1947" y="2336"/>
                  </a:lnTo>
                  <a:lnTo>
                    <a:pt x="2043" y="2311"/>
                  </a:lnTo>
                  <a:lnTo>
                    <a:pt x="2155" y="2268"/>
                  </a:lnTo>
                  <a:lnTo>
                    <a:pt x="2264" y="2218"/>
                  </a:lnTo>
                  <a:lnTo>
                    <a:pt x="2362" y="2162"/>
                  </a:lnTo>
                  <a:lnTo>
                    <a:pt x="2455" y="2098"/>
                  </a:lnTo>
                  <a:lnTo>
                    <a:pt x="2540" y="2028"/>
                  </a:lnTo>
                  <a:lnTo>
                    <a:pt x="2617" y="1951"/>
                  </a:lnTo>
                  <a:lnTo>
                    <a:pt x="2687" y="1866"/>
                  </a:lnTo>
                  <a:lnTo>
                    <a:pt x="2751" y="1773"/>
                  </a:lnTo>
                  <a:lnTo>
                    <a:pt x="2807" y="1675"/>
                  </a:lnTo>
                  <a:lnTo>
                    <a:pt x="2855" y="1569"/>
                  </a:lnTo>
                  <a:lnTo>
                    <a:pt x="2896" y="1453"/>
                  </a:lnTo>
                  <a:lnTo>
                    <a:pt x="2983" y="1167"/>
                  </a:lnTo>
                  <a:lnTo>
                    <a:pt x="3064" y="881"/>
                  </a:lnTo>
                  <a:lnTo>
                    <a:pt x="3085" y="805"/>
                  </a:lnTo>
                  <a:lnTo>
                    <a:pt x="3108" y="732"/>
                  </a:lnTo>
                  <a:lnTo>
                    <a:pt x="3135" y="661"/>
                  </a:lnTo>
                  <a:lnTo>
                    <a:pt x="3170" y="591"/>
                  </a:lnTo>
                  <a:lnTo>
                    <a:pt x="3226" y="502"/>
                  </a:lnTo>
                  <a:lnTo>
                    <a:pt x="3290" y="423"/>
                  </a:lnTo>
                  <a:lnTo>
                    <a:pt x="3358" y="351"/>
                  </a:lnTo>
                  <a:lnTo>
                    <a:pt x="3431" y="288"/>
                  </a:lnTo>
                  <a:lnTo>
                    <a:pt x="3510" y="234"/>
                  </a:lnTo>
                  <a:lnTo>
                    <a:pt x="3595" y="187"/>
                  </a:lnTo>
                  <a:lnTo>
                    <a:pt x="3688" y="151"/>
                  </a:lnTo>
                  <a:lnTo>
                    <a:pt x="3785" y="122"/>
                  </a:lnTo>
                  <a:lnTo>
                    <a:pt x="3887" y="102"/>
                  </a:lnTo>
                  <a:lnTo>
                    <a:pt x="4003" y="91"/>
                  </a:lnTo>
                  <a:lnTo>
                    <a:pt x="4119" y="85"/>
                  </a:lnTo>
                  <a:lnTo>
                    <a:pt x="4235" y="79"/>
                  </a:lnTo>
                  <a:lnTo>
                    <a:pt x="4923" y="35"/>
                  </a:lnTo>
                  <a:lnTo>
                    <a:pt x="5498" y="0"/>
                  </a:lnTo>
                  <a:lnTo>
                    <a:pt x="551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3DEB9809-C89A-4A58-9A81-ABAF9CE31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-1283"/>
              <a:ext cx="4960" cy="1437"/>
            </a:xfrm>
            <a:custGeom>
              <a:avLst/>
              <a:gdLst>
                <a:gd name="T0" fmla="*/ 4896 w 4960"/>
                <a:gd name="T1" fmla="*/ 0 h 1437"/>
                <a:gd name="T2" fmla="*/ 4960 w 4960"/>
                <a:gd name="T3" fmla="*/ 0 h 1437"/>
                <a:gd name="T4" fmla="*/ 4935 w 4960"/>
                <a:gd name="T5" fmla="*/ 46 h 1437"/>
                <a:gd name="T6" fmla="*/ 4912 w 4960"/>
                <a:gd name="T7" fmla="*/ 89 h 1437"/>
                <a:gd name="T8" fmla="*/ 4892 w 4960"/>
                <a:gd name="T9" fmla="*/ 131 h 1437"/>
                <a:gd name="T10" fmla="*/ 4879 w 4960"/>
                <a:gd name="T11" fmla="*/ 162 h 1437"/>
                <a:gd name="T12" fmla="*/ 4860 w 4960"/>
                <a:gd name="T13" fmla="*/ 181 h 1437"/>
                <a:gd name="T14" fmla="*/ 4838 w 4960"/>
                <a:gd name="T15" fmla="*/ 195 h 1437"/>
                <a:gd name="T16" fmla="*/ 4809 w 4960"/>
                <a:gd name="T17" fmla="*/ 201 h 1437"/>
                <a:gd name="T18" fmla="*/ 4776 w 4960"/>
                <a:gd name="T19" fmla="*/ 203 h 1437"/>
                <a:gd name="T20" fmla="*/ 4287 w 4960"/>
                <a:gd name="T21" fmla="*/ 201 h 1437"/>
                <a:gd name="T22" fmla="*/ 3798 w 4960"/>
                <a:gd name="T23" fmla="*/ 203 h 1437"/>
                <a:gd name="T24" fmla="*/ 3590 w 4960"/>
                <a:gd name="T25" fmla="*/ 207 h 1437"/>
                <a:gd name="T26" fmla="*/ 3381 w 4960"/>
                <a:gd name="T27" fmla="*/ 216 h 1437"/>
                <a:gd name="T28" fmla="*/ 3172 w 4960"/>
                <a:gd name="T29" fmla="*/ 234 h 1437"/>
                <a:gd name="T30" fmla="*/ 2965 w 4960"/>
                <a:gd name="T31" fmla="*/ 261 h 1437"/>
                <a:gd name="T32" fmla="*/ 2826 w 4960"/>
                <a:gd name="T33" fmla="*/ 284 h 1437"/>
                <a:gd name="T34" fmla="*/ 2689 w 4960"/>
                <a:gd name="T35" fmla="*/ 313 h 1437"/>
                <a:gd name="T36" fmla="*/ 2554 w 4960"/>
                <a:gd name="T37" fmla="*/ 350 h 1437"/>
                <a:gd name="T38" fmla="*/ 2420 w 4960"/>
                <a:gd name="T39" fmla="*/ 394 h 1437"/>
                <a:gd name="T40" fmla="*/ 2289 w 4960"/>
                <a:gd name="T41" fmla="*/ 446 h 1437"/>
                <a:gd name="T42" fmla="*/ 2161 w 4960"/>
                <a:gd name="T43" fmla="*/ 508 h 1437"/>
                <a:gd name="T44" fmla="*/ 2047 w 4960"/>
                <a:gd name="T45" fmla="*/ 576 h 1437"/>
                <a:gd name="T46" fmla="*/ 1941 w 4960"/>
                <a:gd name="T47" fmla="*/ 651 h 1437"/>
                <a:gd name="T48" fmla="*/ 1840 w 4960"/>
                <a:gd name="T49" fmla="*/ 734 h 1437"/>
                <a:gd name="T50" fmla="*/ 1746 w 4960"/>
                <a:gd name="T51" fmla="*/ 823 h 1437"/>
                <a:gd name="T52" fmla="*/ 1660 w 4960"/>
                <a:gd name="T53" fmla="*/ 921 h 1437"/>
                <a:gd name="T54" fmla="*/ 1579 w 4960"/>
                <a:gd name="T55" fmla="*/ 1026 h 1437"/>
                <a:gd name="T56" fmla="*/ 1496 w 4960"/>
                <a:gd name="T57" fmla="*/ 1151 h 1437"/>
                <a:gd name="T58" fmla="*/ 1417 w 4960"/>
                <a:gd name="T59" fmla="*/ 1281 h 1437"/>
                <a:gd name="T60" fmla="*/ 1338 w 4960"/>
                <a:gd name="T61" fmla="*/ 1410 h 1437"/>
                <a:gd name="T62" fmla="*/ 1326 w 4960"/>
                <a:gd name="T63" fmla="*/ 1426 h 1437"/>
                <a:gd name="T64" fmla="*/ 1313 w 4960"/>
                <a:gd name="T65" fmla="*/ 1433 h 1437"/>
                <a:gd name="T66" fmla="*/ 1295 w 4960"/>
                <a:gd name="T67" fmla="*/ 1437 h 1437"/>
                <a:gd name="T68" fmla="*/ 37 w 4960"/>
                <a:gd name="T69" fmla="*/ 1437 h 1437"/>
                <a:gd name="T70" fmla="*/ 21 w 4960"/>
                <a:gd name="T71" fmla="*/ 1435 h 1437"/>
                <a:gd name="T72" fmla="*/ 0 w 4960"/>
                <a:gd name="T73" fmla="*/ 1435 h 1437"/>
                <a:gd name="T74" fmla="*/ 64 w 4960"/>
                <a:gd name="T75" fmla="*/ 1310 h 1437"/>
                <a:gd name="T76" fmla="*/ 126 w 4960"/>
                <a:gd name="T77" fmla="*/ 1186 h 1437"/>
                <a:gd name="T78" fmla="*/ 186 w 4960"/>
                <a:gd name="T79" fmla="*/ 1061 h 1437"/>
                <a:gd name="T80" fmla="*/ 247 w 4960"/>
                <a:gd name="T81" fmla="*/ 937 h 1437"/>
                <a:gd name="T82" fmla="*/ 315 w 4960"/>
                <a:gd name="T83" fmla="*/ 817 h 1437"/>
                <a:gd name="T84" fmla="*/ 389 w 4960"/>
                <a:gd name="T85" fmla="*/ 701 h 1437"/>
                <a:gd name="T86" fmla="*/ 458 w 4960"/>
                <a:gd name="T87" fmla="*/ 607 h 1437"/>
                <a:gd name="T88" fmla="*/ 533 w 4960"/>
                <a:gd name="T89" fmla="*/ 520 h 1437"/>
                <a:gd name="T90" fmla="*/ 615 w 4960"/>
                <a:gd name="T91" fmla="*/ 440 h 1437"/>
                <a:gd name="T92" fmla="*/ 700 w 4960"/>
                <a:gd name="T93" fmla="*/ 367 h 1437"/>
                <a:gd name="T94" fmla="*/ 791 w 4960"/>
                <a:gd name="T95" fmla="*/ 301 h 1437"/>
                <a:gd name="T96" fmla="*/ 887 w 4960"/>
                <a:gd name="T97" fmla="*/ 243 h 1437"/>
                <a:gd name="T98" fmla="*/ 990 w 4960"/>
                <a:gd name="T99" fmla="*/ 191 h 1437"/>
                <a:gd name="T100" fmla="*/ 1096 w 4960"/>
                <a:gd name="T101" fmla="*/ 147 h 1437"/>
                <a:gd name="T102" fmla="*/ 1206 w 4960"/>
                <a:gd name="T103" fmla="*/ 108 h 1437"/>
                <a:gd name="T104" fmla="*/ 1351 w 4960"/>
                <a:gd name="T105" fmla="*/ 69 h 1437"/>
                <a:gd name="T106" fmla="*/ 1496 w 4960"/>
                <a:gd name="T107" fmla="*/ 40 h 1437"/>
                <a:gd name="T108" fmla="*/ 1645 w 4960"/>
                <a:gd name="T109" fmla="*/ 21 h 1437"/>
                <a:gd name="T110" fmla="*/ 1794 w 4960"/>
                <a:gd name="T111" fmla="*/ 10 h 1437"/>
                <a:gd name="T112" fmla="*/ 1954 w 4960"/>
                <a:gd name="T113" fmla="*/ 4 h 1437"/>
                <a:gd name="T114" fmla="*/ 2117 w 4960"/>
                <a:gd name="T115" fmla="*/ 2 h 1437"/>
                <a:gd name="T116" fmla="*/ 4896 w 4960"/>
                <a:gd name="T117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60" h="1437">
                  <a:moveTo>
                    <a:pt x="4896" y="0"/>
                  </a:moveTo>
                  <a:lnTo>
                    <a:pt x="4960" y="0"/>
                  </a:lnTo>
                  <a:lnTo>
                    <a:pt x="4935" y="46"/>
                  </a:lnTo>
                  <a:lnTo>
                    <a:pt x="4912" y="89"/>
                  </a:lnTo>
                  <a:lnTo>
                    <a:pt x="4892" y="131"/>
                  </a:lnTo>
                  <a:lnTo>
                    <a:pt x="4879" y="162"/>
                  </a:lnTo>
                  <a:lnTo>
                    <a:pt x="4860" y="181"/>
                  </a:lnTo>
                  <a:lnTo>
                    <a:pt x="4838" y="195"/>
                  </a:lnTo>
                  <a:lnTo>
                    <a:pt x="4809" y="201"/>
                  </a:lnTo>
                  <a:lnTo>
                    <a:pt x="4776" y="203"/>
                  </a:lnTo>
                  <a:lnTo>
                    <a:pt x="4287" y="201"/>
                  </a:lnTo>
                  <a:lnTo>
                    <a:pt x="3798" y="203"/>
                  </a:lnTo>
                  <a:lnTo>
                    <a:pt x="3590" y="207"/>
                  </a:lnTo>
                  <a:lnTo>
                    <a:pt x="3381" y="216"/>
                  </a:lnTo>
                  <a:lnTo>
                    <a:pt x="3172" y="234"/>
                  </a:lnTo>
                  <a:lnTo>
                    <a:pt x="2965" y="261"/>
                  </a:lnTo>
                  <a:lnTo>
                    <a:pt x="2826" y="284"/>
                  </a:lnTo>
                  <a:lnTo>
                    <a:pt x="2689" y="313"/>
                  </a:lnTo>
                  <a:lnTo>
                    <a:pt x="2554" y="350"/>
                  </a:lnTo>
                  <a:lnTo>
                    <a:pt x="2420" y="394"/>
                  </a:lnTo>
                  <a:lnTo>
                    <a:pt x="2289" y="446"/>
                  </a:lnTo>
                  <a:lnTo>
                    <a:pt x="2161" y="508"/>
                  </a:lnTo>
                  <a:lnTo>
                    <a:pt x="2047" y="576"/>
                  </a:lnTo>
                  <a:lnTo>
                    <a:pt x="1941" y="651"/>
                  </a:lnTo>
                  <a:lnTo>
                    <a:pt x="1840" y="734"/>
                  </a:lnTo>
                  <a:lnTo>
                    <a:pt x="1746" y="823"/>
                  </a:lnTo>
                  <a:lnTo>
                    <a:pt x="1660" y="921"/>
                  </a:lnTo>
                  <a:lnTo>
                    <a:pt x="1579" y="1026"/>
                  </a:lnTo>
                  <a:lnTo>
                    <a:pt x="1496" y="1151"/>
                  </a:lnTo>
                  <a:lnTo>
                    <a:pt x="1417" y="1281"/>
                  </a:lnTo>
                  <a:lnTo>
                    <a:pt x="1338" y="1410"/>
                  </a:lnTo>
                  <a:lnTo>
                    <a:pt x="1326" y="1426"/>
                  </a:lnTo>
                  <a:lnTo>
                    <a:pt x="1313" y="1433"/>
                  </a:lnTo>
                  <a:lnTo>
                    <a:pt x="1295" y="1437"/>
                  </a:lnTo>
                  <a:lnTo>
                    <a:pt x="37" y="1437"/>
                  </a:lnTo>
                  <a:lnTo>
                    <a:pt x="21" y="1435"/>
                  </a:lnTo>
                  <a:lnTo>
                    <a:pt x="0" y="1435"/>
                  </a:lnTo>
                  <a:lnTo>
                    <a:pt x="64" y="1310"/>
                  </a:lnTo>
                  <a:lnTo>
                    <a:pt x="126" y="1186"/>
                  </a:lnTo>
                  <a:lnTo>
                    <a:pt x="186" y="1061"/>
                  </a:lnTo>
                  <a:lnTo>
                    <a:pt x="247" y="937"/>
                  </a:lnTo>
                  <a:lnTo>
                    <a:pt x="315" y="817"/>
                  </a:lnTo>
                  <a:lnTo>
                    <a:pt x="389" y="701"/>
                  </a:lnTo>
                  <a:lnTo>
                    <a:pt x="458" y="607"/>
                  </a:lnTo>
                  <a:lnTo>
                    <a:pt x="533" y="520"/>
                  </a:lnTo>
                  <a:lnTo>
                    <a:pt x="615" y="440"/>
                  </a:lnTo>
                  <a:lnTo>
                    <a:pt x="700" y="367"/>
                  </a:lnTo>
                  <a:lnTo>
                    <a:pt x="791" y="301"/>
                  </a:lnTo>
                  <a:lnTo>
                    <a:pt x="887" y="243"/>
                  </a:lnTo>
                  <a:lnTo>
                    <a:pt x="990" y="191"/>
                  </a:lnTo>
                  <a:lnTo>
                    <a:pt x="1096" y="147"/>
                  </a:lnTo>
                  <a:lnTo>
                    <a:pt x="1206" y="108"/>
                  </a:lnTo>
                  <a:lnTo>
                    <a:pt x="1351" y="69"/>
                  </a:lnTo>
                  <a:lnTo>
                    <a:pt x="1496" y="40"/>
                  </a:lnTo>
                  <a:lnTo>
                    <a:pt x="1645" y="21"/>
                  </a:lnTo>
                  <a:lnTo>
                    <a:pt x="1794" y="10"/>
                  </a:lnTo>
                  <a:lnTo>
                    <a:pt x="1954" y="4"/>
                  </a:lnTo>
                  <a:lnTo>
                    <a:pt x="2117" y="2"/>
                  </a:lnTo>
                  <a:lnTo>
                    <a:pt x="489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E1355289-BE5F-41B1-954C-B78211E46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" y="643"/>
              <a:ext cx="2316" cy="1988"/>
            </a:xfrm>
            <a:custGeom>
              <a:avLst/>
              <a:gdLst>
                <a:gd name="T0" fmla="*/ 2297 w 2316"/>
                <a:gd name="T1" fmla="*/ 0 h 1988"/>
                <a:gd name="T2" fmla="*/ 2316 w 2316"/>
                <a:gd name="T3" fmla="*/ 0 h 1988"/>
                <a:gd name="T4" fmla="*/ 2250 w 2316"/>
                <a:gd name="T5" fmla="*/ 124 h 1988"/>
                <a:gd name="T6" fmla="*/ 2185 w 2316"/>
                <a:gd name="T7" fmla="*/ 245 h 1988"/>
                <a:gd name="T8" fmla="*/ 2038 w 2316"/>
                <a:gd name="T9" fmla="*/ 510 h 1988"/>
                <a:gd name="T10" fmla="*/ 1885 w 2316"/>
                <a:gd name="T11" fmla="*/ 771 h 1988"/>
                <a:gd name="T12" fmla="*/ 1726 w 2316"/>
                <a:gd name="T13" fmla="*/ 1028 h 1988"/>
                <a:gd name="T14" fmla="*/ 1560 w 2316"/>
                <a:gd name="T15" fmla="*/ 1281 h 1988"/>
                <a:gd name="T16" fmla="*/ 1496 w 2316"/>
                <a:gd name="T17" fmla="*/ 1368 h 1988"/>
                <a:gd name="T18" fmla="*/ 1431 w 2316"/>
                <a:gd name="T19" fmla="*/ 1455 h 1988"/>
                <a:gd name="T20" fmla="*/ 1361 w 2316"/>
                <a:gd name="T21" fmla="*/ 1536 h 1988"/>
                <a:gd name="T22" fmla="*/ 1286 w 2316"/>
                <a:gd name="T23" fmla="*/ 1613 h 1988"/>
                <a:gd name="T24" fmla="*/ 1205 w 2316"/>
                <a:gd name="T25" fmla="*/ 1685 h 1988"/>
                <a:gd name="T26" fmla="*/ 1118 w 2316"/>
                <a:gd name="T27" fmla="*/ 1751 h 1988"/>
                <a:gd name="T28" fmla="*/ 1036 w 2316"/>
                <a:gd name="T29" fmla="*/ 1803 h 1988"/>
                <a:gd name="T30" fmla="*/ 951 w 2316"/>
                <a:gd name="T31" fmla="*/ 1847 h 1988"/>
                <a:gd name="T32" fmla="*/ 864 w 2316"/>
                <a:gd name="T33" fmla="*/ 1884 h 1988"/>
                <a:gd name="T34" fmla="*/ 773 w 2316"/>
                <a:gd name="T35" fmla="*/ 1913 h 1988"/>
                <a:gd name="T36" fmla="*/ 683 w 2316"/>
                <a:gd name="T37" fmla="*/ 1936 h 1988"/>
                <a:gd name="T38" fmla="*/ 586 w 2316"/>
                <a:gd name="T39" fmla="*/ 1953 h 1988"/>
                <a:gd name="T40" fmla="*/ 449 w 2316"/>
                <a:gd name="T41" fmla="*/ 1971 h 1988"/>
                <a:gd name="T42" fmla="*/ 311 w 2316"/>
                <a:gd name="T43" fmla="*/ 1980 h 1988"/>
                <a:gd name="T44" fmla="*/ 172 w 2316"/>
                <a:gd name="T45" fmla="*/ 1986 h 1988"/>
                <a:gd name="T46" fmla="*/ 33 w 2316"/>
                <a:gd name="T47" fmla="*/ 1988 h 1988"/>
                <a:gd name="T48" fmla="*/ 18 w 2316"/>
                <a:gd name="T49" fmla="*/ 1988 h 1988"/>
                <a:gd name="T50" fmla="*/ 0 w 2316"/>
                <a:gd name="T51" fmla="*/ 1988 h 1988"/>
                <a:gd name="T52" fmla="*/ 8 w 2316"/>
                <a:gd name="T53" fmla="*/ 1969 h 1988"/>
                <a:gd name="T54" fmla="*/ 14 w 2316"/>
                <a:gd name="T55" fmla="*/ 1955 h 1988"/>
                <a:gd name="T56" fmla="*/ 916 w 2316"/>
                <a:gd name="T57" fmla="*/ 168 h 1988"/>
                <a:gd name="T58" fmla="*/ 928 w 2316"/>
                <a:gd name="T59" fmla="*/ 149 h 1988"/>
                <a:gd name="T60" fmla="*/ 945 w 2316"/>
                <a:gd name="T61" fmla="*/ 137 h 1988"/>
                <a:gd name="T62" fmla="*/ 967 w 2316"/>
                <a:gd name="T63" fmla="*/ 133 h 1988"/>
                <a:gd name="T64" fmla="*/ 1753 w 2316"/>
                <a:gd name="T65" fmla="*/ 54 h 1988"/>
                <a:gd name="T66" fmla="*/ 2281 w 2316"/>
                <a:gd name="T67" fmla="*/ 0 h 1988"/>
                <a:gd name="T68" fmla="*/ 2297 w 2316"/>
                <a:gd name="T69" fmla="*/ 0 h 1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16" h="1988">
                  <a:moveTo>
                    <a:pt x="2297" y="0"/>
                  </a:moveTo>
                  <a:lnTo>
                    <a:pt x="2316" y="0"/>
                  </a:lnTo>
                  <a:lnTo>
                    <a:pt x="2250" y="124"/>
                  </a:lnTo>
                  <a:lnTo>
                    <a:pt x="2185" y="245"/>
                  </a:lnTo>
                  <a:lnTo>
                    <a:pt x="2038" y="510"/>
                  </a:lnTo>
                  <a:lnTo>
                    <a:pt x="1885" y="771"/>
                  </a:lnTo>
                  <a:lnTo>
                    <a:pt x="1726" y="1028"/>
                  </a:lnTo>
                  <a:lnTo>
                    <a:pt x="1560" y="1281"/>
                  </a:lnTo>
                  <a:lnTo>
                    <a:pt x="1496" y="1368"/>
                  </a:lnTo>
                  <a:lnTo>
                    <a:pt x="1431" y="1455"/>
                  </a:lnTo>
                  <a:lnTo>
                    <a:pt x="1361" y="1536"/>
                  </a:lnTo>
                  <a:lnTo>
                    <a:pt x="1286" y="1613"/>
                  </a:lnTo>
                  <a:lnTo>
                    <a:pt x="1205" y="1685"/>
                  </a:lnTo>
                  <a:lnTo>
                    <a:pt x="1118" y="1751"/>
                  </a:lnTo>
                  <a:lnTo>
                    <a:pt x="1036" y="1803"/>
                  </a:lnTo>
                  <a:lnTo>
                    <a:pt x="951" y="1847"/>
                  </a:lnTo>
                  <a:lnTo>
                    <a:pt x="864" y="1884"/>
                  </a:lnTo>
                  <a:lnTo>
                    <a:pt x="773" y="1913"/>
                  </a:lnTo>
                  <a:lnTo>
                    <a:pt x="683" y="1936"/>
                  </a:lnTo>
                  <a:lnTo>
                    <a:pt x="586" y="1953"/>
                  </a:lnTo>
                  <a:lnTo>
                    <a:pt x="449" y="1971"/>
                  </a:lnTo>
                  <a:lnTo>
                    <a:pt x="311" y="1980"/>
                  </a:lnTo>
                  <a:lnTo>
                    <a:pt x="172" y="1986"/>
                  </a:lnTo>
                  <a:lnTo>
                    <a:pt x="33" y="1988"/>
                  </a:lnTo>
                  <a:lnTo>
                    <a:pt x="18" y="1988"/>
                  </a:lnTo>
                  <a:lnTo>
                    <a:pt x="0" y="1988"/>
                  </a:lnTo>
                  <a:lnTo>
                    <a:pt x="8" y="1969"/>
                  </a:lnTo>
                  <a:lnTo>
                    <a:pt x="14" y="1955"/>
                  </a:lnTo>
                  <a:lnTo>
                    <a:pt x="916" y="168"/>
                  </a:lnTo>
                  <a:lnTo>
                    <a:pt x="928" y="149"/>
                  </a:lnTo>
                  <a:lnTo>
                    <a:pt x="945" y="137"/>
                  </a:lnTo>
                  <a:lnTo>
                    <a:pt x="967" y="133"/>
                  </a:lnTo>
                  <a:lnTo>
                    <a:pt x="1753" y="54"/>
                  </a:lnTo>
                  <a:lnTo>
                    <a:pt x="2281" y="0"/>
                  </a:lnTo>
                  <a:lnTo>
                    <a:pt x="229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8A815911-1EC8-4303-988F-6009E820B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-875"/>
              <a:ext cx="2472" cy="1029"/>
            </a:xfrm>
            <a:custGeom>
              <a:avLst/>
              <a:gdLst>
                <a:gd name="T0" fmla="*/ 2451 w 2472"/>
                <a:gd name="T1" fmla="*/ 0 h 1029"/>
                <a:gd name="T2" fmla="*/ 2472 w 2472"/>
                <a:gd name="T3" fmla="*/ 0 h 1029"/>
                <a:gd name="T4" fmla="*/ 2426 w 2472"/>
                <a:gd name="T5" fmla="*/ 94 h 1029"/>
                <a:gd name="T6" fmla="*/ 2379 w 2472"/>
                <a:gd name="T7" fmla="*/ 185 h 1029"/>
                <a:gd name="T8" fmla="*/ 1977 w 2472"/>
                <a:gd name="T9" fmla="*/ 1004 h 1029"/>
                <a:gd name="T10" fmla="*/ 1967 w 2472"/>
                <a:gd name="T11" fmla="*/ 1018 h 1029"/>
                <a:gd name="T12" fmla="*/ 1956 w 2472"/>
                <a:gd name="T13" fmla="*/ 1027 h 1029"/>
                <a:gd name="T14" fmla="*/ 1937 w 2472"/>
                <a:gd name="T15" fmla="*/ 1029 h 1029"/>
                <a:gd name="T16" fmla="*/ 23 w 2472"/>
                <a:gd name="T17" fmla="*/ 1029 h 1029"/>
                <a:gd name="T18" fmla="*/ 17 w 2472"/>
                <a:gd name="T19" fmla="*/ 1027 h 1029"/>
                <a:gd name="T20" fmla="*/ 9 w 2472"/>
                <a:gd name="T21" fmla="*/ 1027 h 1029"/>
                <a:gd name="T22" fmla="*/ 0 w 2472"/>
                <a:gd name="T23" fmla="*/ 1027 h 1029"/>
                <a:gd name="T24" fmla="*/ 48 w 2472"/>
                <a:gd name="T25" fmla="*/ 938 h 1029"/>
                <a:gd name="T26" fmla="*/ 100 w 2472"/>
                <a:gd name="T27" fmla="*/ 852 h 1029"/>
                <a:gd name="T28" fmla="*/ 152 w 2472"/>
                <a:gd name="T29" fmla="*/ 767 h 1029"/>
                <a:gd name="T30" fmla="*/ 210 w 2472"/>
                <a:gd name="T31" fmla="*/ 683 h 1029"/>
                <a:gd name="T32" fmla="*/ 270 w 2472"/>
                <a:gd name="T33" fmla="*/ 606 h 1029"/>
                <a:gd name="T34" fmla="*/ 334 w 2472"/>
                <a:gd name="T35" fmla="*/ 531 h 1029"/>
                <a:gd name="T36" fmla="*/ 404 w 2472"/>
                <a:gd name="T37" fmla="*/ 461 h 1029"/>
                <a:gd name="T38" fmla="*/ 479 w 2472"/>
                <a:gd name="T39" fmla="*/ 396 h 1029"/>
                <a:gd name="T40" fmla="*/ 560 w 2472"/>
                <a:gd name="T41" fmla="*/ 336 h 1029"/>
                <a:gd name="T42" fmla="*/ 647 w 2472"/>
                <a:gd name="T43" fmla="*/ 284 h 1029"/>
                <a:gd name="T44" fmla="*/ 744 w 2472"/>
                <a:gd name="T45" fmla="*/ 235 h 1029"/>
                <a:gd name="T46" fmla="*/ 842 w 2472"/>
                <a:gd name="T47" fmla="*/ 195 h 1029"/>
                <a:gd name="T48" fmla="*/ 941 w 2472"/>
                <a:gd name="T49" fmla="*/ 162 h 1029"/>
                <a:gd name="T50" fmla="*/ 1043 w 2472"/>
                <a:gd name="T51" fmla="*/ 133 h 1029"/>
                <a:gd name="T52" fmla="*/ 1148 w 2472"/>
                <a:gd name="T53" fmla="*/ 108 h 1029"/>
                <a:gd name="T54" fmla="*/ 1320 w 2472"/>
                <a:gd name="T55" fmla="*/ 75 h 1029"/>
                <a:gd name="T56" fmla="*/ 1492 w 2472"/>
                <a:gd name="T57" fmla="*/ 50 h 1029"/>
                <a:gd name="T58" fmla="*/ 1666 w 2472"/>
                <a:gd name="T59" fmla="*/ 32 h 1029"/>
                <a:gd name="T60" fmla="*/ 1842 w 2472"/>
                <a:gd name="T61" fmla="*/ 21 h 1029"/>
                <a:gd name="T62" fmla="*/ 2138 w 2472"/>
                <a:gd name="T63" fmla="*/ 9 h 1029"/>
                <a:gd name="T64" fmla="*/ 2433 w 2472"/>
                <a:gd name="T65" fmla="*/ 0 h 1029"/>
                <a:gd name="T66" fmla="*/ 2451 w 2472"/>
                <a:gd name="T67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2" h="1029">
                  <a:moveTo>
                    <a:pt x="2451" y="0"/>
                  </a:moveTo>
                  <a:lnTo>
                    <a:pt x="2472" y="0"/>
                  </a:lnTo>
                  <a:lnTo>
                    <a:pt x="2426" y="94"/>
                  </a:lnTo>
                  <a:lnTo>
                    <a:pt x="2379" y="185"/>
                  </a:lnTo>
                  <a:lnTo>
                    <a:pt x="1977" y="1004"/>
                  </a:lnTo>
                  <a:lnTo>
                    <a:pt x="1967" y="1018"/>
                  </a:lnTo>
                  <a:lnTo>
                    <a:pt x="1956" y="1027"/>
                  </a:lnTo>
                  <a:lnTo>
                    <a:pt x="1937" y="1029"/>
                  </a:lnTo>
                  <a:lnTo>
                    <a:pt x="23" y="1029"/>
                  </a:lnTo>
                  <a:lnTo>
                    <a:pt x="17" y="1027"/>
                  </a:lnTo>
                  <a:lnTo>
                    <a:pt x="9" y="1027"/>
                  </a:lnTo>
                  <a:lnTo>
                    <a:pt x="0" y="1027"/>
                  </a:lnTo>
                  <a:lnTo>
                    <a:pt x="48" y="938"/>
                  </a:lnTo>
                  <a:lnTo>
                    <a:pt x="100" y="852"/>
                  </a:lnTo>
                  <a:lnTo>
                    <a:pt x="152" y="767"/>
                  </a:lnTo>
                  <a:lnTo>
                    <a:pt x="210" y="683"/>
                  </a:lnTo>
                  <a:lnTo>
                    <a:pt x="270" y="606"/>
                  </a:lnTo>
                  <a:lnTo>
                    <a:pt x="334" y="531"/>
                  </a:lnTo>
                  <a:lnTo>
                    <a:pt x="404" y="461"/>
                  </a:lnTo>
                  <a:lnTo>
                    <a:pt x="479" y="396"/>
                  </a:lnTo>
                  <a:lnTo>
                    <a:pt x="560" y="336"/>
                  </a:lnTo>
                  <a:lnTo>
                    <a:pt x="647" y="284"/>
                  </a:lnTo>
                  <a:lnTo>
                    <a:pt x="744" y="235"/>
                  </a:lnTo>
                  <a:lnTo>
                    <a:pt x="842" y="195"/>
                  </a:lnTo>
                  <a:lnTo>
                    <a:pt x="941" y="162"/>
                  </a:lnTo>
                  <a:lnTo>
                    <a:pt x="1043" y="133"/>
                  </a:lnTo>
                  <a:lnTo>
                    <a:pt x="1148" y="108"/>
                  </a:lnTo>
                  <a:lnTo>
                    <a:pt x="1320" y="75"/>
                  </a:lnTo>
                  <a:lnTo>
                    <a:pt x="1492" y="50"/>
                  </a:lnTo>
                  <a:lnTo>
                    <a:pt x="1666" y="32"/>
                  </a:lnTo>
                  <a:lnTo>
                    <a:pt x="1842" y="21"/>
                  </a:lnTo>
                  <a:lnTo>
                    <a:pt x="2138" y="9"/>
                  </a:lnTo>
                  <a:lnTo>
                    <a:pt x="2433" y="0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13" name="Segnaposto testo 3"/>
          <p:cNvSpPr>
            <a:spLocks noGrp="1"/>
          </p:cNvSpPr>
          <p:nvPr>
            <p:ph type="body" sz="quarter" idx="10" hasCustomPrompt="1"/>
          </p:nvPr>
        </p:nvSpPr>
        <p:spPr>
          <a:xfrm>
            <a:off x="6136667" y="2020033"/>
            <a:ext cx="5185489" cy="634771"/>
          </a:xfrm>
          <a:prstGeom prst="rect">
            <a:avLst/>
          </a:prstGeom>
          <a:noFill/>
          <a:effectLst/>
        </p:spPr>
        <p:txBody>
          <a:bodyPr vert="horz" wrap="square" lIns="0" tIns="45720" rIns="0" bIns="144000" rtlCol="0" anchor="b">
            <a:spAutoFit/>
          </a:bodyPr>
          <a:lstStyle>
            <a:lvl1pPr algn="r">
              <a:defRPr lang="it-IT" sz="32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>
              <a:spcBef>
                <a:spcPct val="0"/>
              </a:spcBef>
            </a:pPr>
            <a:r>
              <a:rPr lang="it-IT" dirty="0"/>
              <a:t>Sottotitolo</a:t>
            </a:r>
          </a:p>
        </p:txBody>
      </p:sp>
      <p:sp>
        <p:nvSpPr>
          <p:cNvPr id="21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97705" y="1222782"/>
            <a:ext cx="7324451" cy="797251"/>
          </a:xfrm>
          <a:prstGeom prst="rect">
            <a:avLst/>
          </a:prstGeom>
          <a:noFill/>
          <a:effectLst/>
        </p:spPr>
        <p:txBody>
          <a:bodyPr vert="horz" wrap="square" lIns="0" tIns="45720" rIns="0" bIns="144000" rtlCol="0" anchor="b">
            <a:spAutoFit/>
          </a:bodyPr>
          <a:lstStyle>
            <a:lvl1pPr algn="r">
              <a:lnSpc>
                <a:spcPct val="80000"/>
              </a:lnSpc>
              <a:defRPr lang="it-IT" sz="4800"/>
            </a:lvl1pPr>
          </a:lstStyle>
          <a:p>
            <a:pPr lvl="0"/>
            <a:r>
              <a:rPr lang="it-IT" dirty="0"/>
              <a:t>Copertina sezione - alt 1</a:t>
            </a:r>
          </a:p>
        </p:txBody>
      </p:sp>
    </p:spTree>
    <p:extLst>
      <p:ext uri="{BB962C8B-B14F-4D97-AF65-F5344CB8AC3E}">
        <p14:creationId xmlns:p14="http://schemas.microsoft.com/office/powerpoint/2010/main" val="17356807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83084A23-6A9D-48F6-95F5-5090736F718A}"/>
              </a:ext>
            </a:extLst>
          </p:cNvPr>
          <p:cNvSpPr/>
          <p:nvPr userDrawn="1"/>
        </p:nvSpPr>
        <p:spPr>
          <a:xfrm>
            <a:off x="11719112" y="0"/>
            <a:ext cx="47288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E4737D48-B2DB-4F53-BFC9-9F18751EDFC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787016" y="90427"/>
            <a:ext cx="346160" cy="234428"/>
            <a:chOff x="-560" y="-1287"/>
            <a:chExt cx="6379" cy="4320"/>
          </a:xfrm>
        </p:grpSpPr>
        <p:sp>
          <p:nvSpPr>
            <p:cNvPr id="15" name="AutoShape 3">
              <a:extLst>
                <a:ext uri="{FF2B5EF4-FFF2-40B4-BE49-F238E27FC236}">
                  <a16:creationId xmlns:a16="http://schemas.microsoft.com/office/drawing/2014/main" id="{525F0B45-3EF6-4A9D-A83E-CDB12E55653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id="{DB6A0205-9830-47FC-AFEF-1EA19F148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A652E29C-2288-4037-A735-2C99372F7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0" y="423"/>
              <a:ext cx="5536" cy="2610"/>
            </a:xfrm>
            <a:custGeom>
              <a:avLst/>
              <a:gdLst>
                <a:gd name="T0" fmla="*/ 5536 w 5536"/>
                <a:gd name="T1" fmla="*/ 0 h 2610"/>
                <a:gd name="T2" fmla="*/ 5470 w 5536"/>
                <a:gd name="T3" fmla="*/ 127 h 2610"/>
                <a:gd name="T4" fmla="*/ 5449 w 5536"/>
                <a:gd name="T5" fmla="*/ 139 h 2610"/>
                <a:gd name="T6" fmla="*/ 5061 w 5536"/>
                <a:gd name="T7" fmla="*/ 164 h 2610"/>
                <a:gd name="T8" fmla="*/ 4881 w 5536"/>
                <a:gd name="T9" fmla="*/ 189 h 2610"/>
                <a:gd name="T10" fmla="*/ 4722 w 5536"/>
                <a:gd name="T11" fmla="*/ 247 h 2610"/>
                <a:gd name="T12" fmla="*/ 4585 w 5536"/>
                <a:gd name="T13" fmla="*/ 336 h 2610"/>
                <a:gd name="T14" fmla="*/ 4471 w 5536"/>
                <a:gd name="T15" fmla="*/ 460 h 2610"/>
                <a:gd name="T16" fmla="*/ 4380 w 5536"/>
                <a:gd name="T17" fmla="*/ 618 h 2610"/>
                <a:gd name="T18" fmla="*/ 4338 w 5536"/>
                <a:gd name="T19" fmla="*/ 757 h 2610"/>
                <a:gd name="T20" fmla="*/ 4318 w 5536"/>
                <a:gd name="T21" fmla="*/ 902 h 2610"/>
                <a:gd name="T22" fmla="*/ 4305 w 5536"/>
                <a:gd name="T23" fmla="*/ 1107 h 2610"/>
                <a:gd name="T24" fmla="*/ 4278 w 5536"/>
                <a:gd name="T25" fmla="*/ 1312 h 2610"/>
                <a:gd name="T26" fmla="*/ 4208 w 5536"/>
                <a:gd name="T27" fmla="*/ 1538 h 2610"/>
                <a:gd name="T28" fmla="*/ 4100 w 5536"/>
                <a:gd name="T29" fmla="*/ 1768 h 2610"/>
                <a:gd name="T30" fmla="*/ 3963 w 5536"/>
                <a:gd name="T31" fmla="*/ 1971 h 2610"/>
                <a:gd name="T32" fmla="*/ 3800 w 5536"/>
                <a:gd name="T33" fmla="*/ 2146 h 2610"/>
                <a:gd name="T34" fmla="*/ 3609 w 5536"/>
                <a:gd name="T35" fmla="*/ 2293 h 2610"/>
                <a:gd name="T36" fmla="*/ 3391 w 5536"/>
                <a:gd name="T37" fmla="*/ 2413 h 2610"/>
                <a:gd name="T38" fmla="*/ 3145 w 5536"/>
                <a:gd name="T39" fmla="*/ 2504 h 2610"/>
                <a:gd name="T40" fmla="*/ 2911 w 5536"/>
                <a:gd name="T41" fmla="*/ 2552 h 2610"/>
                <a:gd name="T42" fmla="*/ 2671 w 5536"/>
                <a:gd name="T43" fmla="*/ 2585 h 2610"/>
                <a:gd name="T44" fmla="*/ 2378 w 5536"/>
                <a:gd name="T45" fmla="*/ 2608 h 2610"/>
                <a:gd name="T46" fmla="*/ 2084 w 5536"/>
                <a:gd name="T47" fmla="*/ 2608 h 2610"/>
                <a:gd name="T48" fmla="*/ 54 w 5536"/>
                <a:gd name="T49" fmla="*/ 2608 h 2610"/>
                <a:gd name="T50" fmla="*/ 0 w 5536"/>
                <a:gd name="T51" fmla="*/ 2608 h 2610"/>
                <a:gd name="T52" fmla="*/ 64 w 5536"/>
                <a:gd name="T53" fmla="*/ 2477 h 2610"/>
                <a:gd name="T54" fmla="*/ 93 w 5536"/>
                <a:gd name="T55" fmla="*/ 2436 h 2610"/>
                <a:gd name="T56" fmla="*/ 143 w 5536"/>
                <a:gd name="T57" fmla="*/ 2426 h 2610"/>
                <a:gd name="T58" fmla="*/ 1098 w 5536"/>
                <a:gd name="T59" fmla="*/ 2419 h 2610"/>
                <a:gd name="T60" fmla="*/ 1469 w 5536"/>
                <a:gd name="T61" fmla="*/ 2396 h 2610"/>
                <a:gd name="T62" fmla="*/ 1753 w 5536"/>
                <a:gd name="T63" fmla="*/ 2368 h 2610"/>
                <a:gd name="T64" fmla="*/ 1947 w 5536"/>
                <a:gd name="T65" fmla="*/ 2336 h 2610"/>
                <a:gd name="T66" fmla="*/ 2155 w 5536"/>
                <a:gd name="T67" fmla="*/ 2268 h 2610"/>
                <a:gd name="T68" fmla="*/ 2362 w 5536"/>
                <a:gd name="T69" fmla="*/ 2162 h 2610"/>
                <a:gd name="T70" fmla="*/ 2540 w 5536"/>
                <a:gd name="T71" fmla="*/ 2028 h 2610"/>
                <a:gd name="T72" fmla="*/ 2687 w 5536"/>
                <a:gd name="T73" fmla="*/ 1866 h 2610"/>
                <a:gd name="T74" fmla="*/ 2807 w 5536"/>
                <a:gd name="T75" fmla="*/ 1675 h 2610"/>
                <a:gd name="T76" fmla="*/ 2896 w 5536"/>
                <a:gd name="T77" fmla="*/ 1453 h 2610"/>
                <a:gd name="T78" fmla="*/ 3064 w 5536"/>
                <a:gd name="T79" fmla="*/ 881 h 2610"/>
                <a:gd name="T80" fmla="*/ 3108 w 5536"/>
                <a:gd name="T81" fmla="*/ 732 h 2610"/>
                <a:gd name="T82" fmla="*/ 3170 w 5536"/>
                <a:gd name="T83" fmla="*/ 591 h 2610"/>
                <a:gd name="T84" fmla="*/ 3290 w 5536"/>
                <a:gd name="T85" fmla="*/ 423 h 2610"/>
                <a:gd name="T86" fmla="*/ 3431 w 5536"/>
                <a:gd name="T87" fmla="*/ 288 h 2610"/>
                <a:gd name="T88" fmla="*/ 3595 w 5536"/>
                <a:gd name="T89" fmla="*/ 187 h 2610"/>
                <a:gd name="T90" fmla="*/ 3785 w 5536"/>
                <a:gd name="T91" fmla="*/ 122 h 2610"/>
                <a:gd name="T92" fmla="*/ 4003 w 5536"/>
                <a:gd name="T93" fmla="*/ 91 h 2610"/>
                <a:gd name="T94" fmla="*/ 4235 w 5536"/>
                <a:gd name="T95" fmla="*/ 79 h 2610"/>
                <a:gd name="T96" fmla="*/ 5498 w 5536"/>
                <a:gd name="T97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36" h="2610">
                  <a:moveTo>
                    <a:pt x="5515" y="0"/>
                  </a:moveTo>
                  <a:lnTo>
                    <a:pt x="5536" y="0"/>
                  </a:lnTo>
                  <a:lnTo>
                    <a:pt x="5503" y="66"/>
                  </a:lnTo>
                  <a:lnTo>
                    <a:pt x="5470" y="127"/>
                  </a:lnTo>
                  <a:lnTo>
                    <a:pt x="5463" y="135"/>
                  </a:lnTo>
                  <a:lnTo>
                    <a:pt x="5449" y="139"/>
                  </a:lnTo>
                  <a:lnTo>
                    <a:pt x="5436" y="141"/>
                  </a:lnTo>
                  <a:lnTo>
                    <a:pt x="5061" y="164"/>
                  </a:lnTo>
                  <a:lnTo>
                    <a:pt x="4968" y="172"/>
                  </a:lnTo>
                  <a:lnTo>
                    <a:pt x="4881" y="189"/>
                  </a:lnTo>
                  <a:lnTo>
                    <a:pt x="4798" y="214"/>
                  </a:lnTo>
                  <a:lnTo>
                    <a:pt x="4722" y="247"/>
                  </a:lnTo>
                  <a:lnTo>
                    <a:pt x="4651" y="288"/>
                  </a:lnTo>
                  <a:lnTo>
                    <a:pt x="4585" y="336"/>
                  </a:lnTo>
                  <a:lnTo>
                    <a:pt x="4525" y="394"/>
                  </a:lnTo>
                  <a:lnTo>
                    <a:pt x="4471" y="460"/>
                  </a:lnTo>
                  <a:lnTo>
                    <a:pt x="4423" y="535"/>
                  </a:lnTo>
                  <a:lnTo>
                    <a:pt x="4380" y="618"/>
                  </a:lnTo>
                  <a:lnTo>
                    <a:pt x="4353" y="686"/>
                  </a:lnTo>
                  <a:lnTo>
                    <a:pt x="4338" y="757"/>
                  </a:lnTo>
                  <a:lnTo>
                    <a:pt x="4326" y="829"/>
                  </a:lnTo>
                  <a:lnTo>
                    <a:pt x="4318" y="902"/>
                  </a:lnTo>
                  <a:lnTo>
                    <a:pt x="4311" y="1004"/>
                  </a:lnTo>
                  <a:lnTo>
                    <a:pt x="4305" y="1107"/>
                  </a:lnTo>
                  <a:lnTo>
                    <a:pt x="4295" y="1209"/>
                  </a:lnTo>
                  <a:lnTo>
                    <a:pt x="4278" y="1312"/>
                  </a:lnTo>
                  <a:lnTo>
                    <a:pt x="4253" y="1412"/>
                  </a:lnTo>
                  <a:lnTo>
                    <a:pt x="4208" y="1538"/>
                  </a:lnTo>
                  <a:lnTo>
                    <a:pt x="4158" y="1656"/>
                  </a:lnTo>
                  <a:lnTo>
                    <a:pt x="4100" y="1768"/>
                  </a:lnTo>
                  <a:lnTo>
                    <a:pt x="4034" y="1872"/>
                  </a:lnTo>
                  <a:lnTo>
                    <a:pt x="3963" y="1971"/>
                  </a:lnTo>
                  <a:lnTo>
                    <a:pt x="3885" y="2061"/>
                  </a:lnTo>
                  <a:lnTo>
                    <a:pt x="3800" y="2146"/>
                  </a:lnTo>
                  <a:lnTo>
                    <a:pt x="3708" y="2224"/>
                  </a:lnTo>
                  <a:lnTo>
                    <a:pt x="3609" y="2293"/>
                  </a:lnTo>
                  <a:lnTo>
                    <a:pt x="3503" y="2357"/>
                  </a:lnTo>
                  <a:lnTo>
                    <a:pt x="3391" y="2413"/>
                  </a:lnTo>
                  <a:lnTo>
                    <a:pt x="3271" y="2461"/>
                  </a:lnTo>
                  <a:lnTo>
                    <a:pt x="3145" y="2504"/>
                  </a:lnTo>
                  <a:lnTo>
                    <a:pt x="3029" y="2533"/>
                  </a:lnTo>
                  <a:lnTo>
                    <a:pt x="2911" y="2552"/>
                  </a:lnTo>
                  <a:lnTo>
                    <a:pt x="2791" y="2569"/>
                  </a:lnTo>
                  <a:lnTo>
                    <a:pt x="2671" y="2585"/>
                  </a:lnTo>
                  <a:lnTo>
                    <a:pt x="2525" y="2602"/>
                  </a:lnTo>
                  <a:lnTo>
                    <a:pt x="2378" y="2608"/>
                  </a:lnTo>
                  <a:lnTo>
                    <a:pt x="2231" y="2610"/>
                  </a:lnTo>
                  <a:lnTo>
                    <a:pt x="2084" y="2608"/>
                  </a:lnTo>
                  <a:lnTo>
                    <a:pt x="1937" y="2608"/>
                  </a:lnTo>
                  <a:lnTo>
                    <a:pt x="54" y="2608"/>
                  </a:lnTo>
                  <a:lnTo>
                    <a:pt x="0" y="2608"/>
                  </a:lnTo>
                  <a:lnTo>
                    <a:pt x="0" y="2608"/>
                  </a:lnTo>
                  <a:lnTo>
                    <a:pt x="33" y="2540"/>
                  </a:lnTo>
                  <a:lnTo>
                    <a:pt x="64" y="2477"/>
                  </a:lnTo>
                  <a:lnTo>
                    <a:pt x="75" y="2452"/>
                  </a:lnTo>
                  <a:lnTo>
                    <a:pt x="93" y="2436"/>
                  </a:lnTo>
                  <a:lnTo>
                    <a:pt x="114" y="2428"/>
                  </a:lnTo>
                  <a:lnTo>
                    <a:pt x="143" y="2426"/>
                  </a:lnTo>
                  <a:lnTo>
                    <a:pt x="621" y="2426"/>
                  </a:lnTo>
                  <a:lnTo>
                    <a:pt x="1098" y="2419"/>
                  </a:lnTo>
                  <a:lnTo>
                    <a:pt x="1284" y="2409"/>
                  </a:lnTo>
                  <a:lnTo>
                    <a:pt x="1469" y="2396"/>
                  </a:lnTo>
                  <a:lnTo>
                    <a:pt x="1655" y="2378"/>
                  </a:lnTo>
                  <a:lnTo>
                    <a:pt x="1753" y="2368"/>
                  </a:lnTo>
                  <a:lnTo>
                    <a:pt x="1850" y="2355"/>
                  </a:lnTo>
                  <a:lnTo>
                    <a:pt x="1947" y="2336"/>
                  </a:lnTo>
                  <a:lnTo>
                    <a:pt x="2043" y="2311"/>
                  </a:lnTo>
                  <a:lnTo>
                    <a:pt x="2155" y="2268"/>
                  </a:lnTo>
                  <a:lnTo>
                    <a:pt x="2264" y="2218"/>
                  </a:lnTo>
                  <a:lnTo>
                    <a:pt x="2362" y="2162"/>
                  </a:lnTo>
                  <a:lnTo>
                    <a:pt x="2455" y="2098"/>
                  </a:lnTo>
                  <a:lnTo>
                    <a:pt x="2540" y="2028"/>
                  </a:lnTo>
                  <a:lnTo>
                    <a:pt x="2617" y="1951"/>
                  </a:lnTo>
                  <a:lnTo>
                    <a:pt x="2687" y="1866"/>
                  </a:lnTo>
                  <a:lnTo>
                    <a:pt x="2751" y="1773"/>
                  </a:lnTo>
                  <a:lnTo>
                    <a:pt x="2807" y="1675"/>
                  </a:lnTo>
                  <a:lnTo>
                    <a:pt x="2855" y="1569"/>
                  </a:lnTo>
                  <a:lnTo>
                    <a:pt x="2896" y="1453"/>
                  </a:lnTo>
                  <a:lnTo>
                    <a:pt x="2983" y="1167"/>
                  </a:lnTo>
                  <a:lnTo>
                    <a:pt x="3064" y="881"/>
                  </a:lnTo>
                  <a:lnTo>
                    <a:pt x="3085" y="805"/>
                  </a:lnTo>
                  <a:lnTo>
                    <a:pt x="3108" y="732"/>
                  </a:lnTo>
                  <a:lnTo>
                    <a:pt x="3135" y="661"/>
                  </a:lnTo>
                  <a:lnTo>
                    <a:pt x="3170" y="591"/>
                  </a:lnTo>
                  <a:lnTo>
                    <a:pt x="3226" y="502"/>
                  </a:lnTo>
                  <a:lnTo>
                    <a:pt x="3290" y="423"/>
                  </a:lnTo>
                  <a:lnTo>
                    <a:pt x="3358" y="351"/>
                  </a:lnTo>
                  <a:lnTo>
                    <a:pt x="3431" y="288"/>
                  </a:lnTo>
                  <a:lnTo>
                    <a:pt x="3510" y="234"/>
                  </a:lnTo>
                  <a:lnTo>
                    <a:pt x="3595" y="187"/>
                  </a:lnTo>
                  <a:lnTo>
                    <a:pt x="3688" y="151"/>
                  </a:lnTo>
                  <a:lnTo>
                    <a:pt x="3785" y="122"/>
                  </a:lnTo>
                  <a:lnTo>
                    <a:pt x="3887" y="102"/>
                  </a:lnTo>
                  <a:lnTo>
                    <a:pt x="4003" y="91"/>
                  </a:lnTo>
                  <a:lnTo>
                    <a:pt x="4119" y="85"/>
                  </a:lnTo>
                  <a:lnTo>
                    <a:pt x="4235" y="79"/>
                  </a:lnTo>
                  <a:lnTo>
                    <a:pt x="4923" y="35"/>
                  </a:lnTo>
                  <a:lnTo>
                    <a:pt x="5498" y="0"/>
                  </a:lnTo>
                  <a:lnTo>
                    <a:pt x="551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3DEB9809-C89A-4A58-9A81-ABAF9CE31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-1283"/>
              <a:ext cx="4960" cy="1437"/>
            </a:xfrm>
            <a:custGeom>
              <a:avLst/>
              <a:gdLst>
                <a:gd name="T0" fmla="*/ 4896 w 4960"/>
                <a:gd name="T1" fmla="*/ 0 h 1437"/>
                <a:gd name="T2" fmla="*/ 4960 w 4960"/>
                <a:gd name="T3" fmla="*/ 0 h 1437"/>
                <a:gd name="T4" fmla="*/ 4935 w 4960"/>
                <a:gd name="T5" fmla="*/ 46 h 1437"/>
                <a:gd name="T6" fmla="*/ 4912 w 4960"/>
                <a:gd name="T7" fmla="*/ 89 h 1437"/>
                <a:gd name="T8" fmla="*/ 4892 w 4960"/>
                <a:gd name="T9" fmla="*/ 131 h 1437"/>
                <a:gd name="T10" fmla="*/ 4879 w 4960"/>
                <a:gd name="T11" fmla="*/ 162 h 1437"/>
                <a:gd name="T12" fmla="*/ 4860 w 4960"/>
                <a:gd name="T13" fmla="*/ 181 h 1437"/>
                <a:gd name="T14" fmla="*/ 4838 w 4960"/>
                <a:gd name="T15" fmla="*/ 195 h 1437"/>
                <a:gd name="T16" fmla="*/ 4809 w 4960"/>
                <a:gd name="T17" fmla="*/ 201 h 1437"/>
                <a:gd name="T18" fmla="*/ 4776 w 4960"/>
                <a:gd name="T19" fmla="*/ 203 h 1437"/>
                <a:gd name="T20" fmla="*/ 4287 w 4960"/>
                <a:gd name="T21" fmla="*/ 201 h 1437"/>
                <a:gd name="T22" fmla="*/ 3798 w 4960"/>
                <a:gd name="T23" fmla="*/ 203 h 1437"/>
                <a:gd name="T24" fmla="*/ 3590 w 4960"/>
                <a:gd name="T25" fmla="*/ 207 h 1437"/>
                <a:gd name="T26" fmla="*/ 3381 w 4960"/>
                <a:gd name="T27" fmla="*/ 216 h 1437"/>
                <a:gd name="T28" fmla="*/ 3172 w 4960"/>
                <a:gd name="T29" fmla="*/ 234 h 1437"/>
                <a:gd name="T30" fmla="*/ 2965 w 4960"/>
                <a:gd name="T31" fmla="*/ 261 h 1437"/>
                <a:gd name="T32" fmla="*/ 2826 w 4960"/>
                <a:gd name="T33" fmla="*/ 284 h 1437"/>
                <a:gd name="T34" fmla="*/ 2689 w 4960"/>
                <a:gd name="T35" fmla="*/ 313 h 1437"/>
                <a:gd name="T36" fmla="*/ 2554 w 4960"/>
                <a:gd name="T37" fmla="*/ 350 h 1437"/>
                <a:gd name="T38" fmla="*/ 2420 w 4960"/>
                <a:gd name="T39" fmla="*/ 394 h 1437"/>
                <a:gd name="T40" fmla="*/ 2289 w 4960"/>
                <a:gd name="T41" fmla="*/ 446 h 1437"/>
                <a:gd name="T42" fmla="*/ 2161 w 4960"/>
                <a:gd name="T43" fmla="*/ 508 h 1437"/>
                <a:gd name="T44" fmla="*/ 2047 w 4960"/>
                <a:gd name="T45" fmla="*/ 576 h 1437"/>
                <a:gd name="T46" fmla="*/ 1941 w 4960"/>
                <a:gd name="T47" fmla="*/ 651 h 1437"/>
                <a:gd name="T48" fmla="*/ 1840 w 4960"/>
                <a:gd name="T49" fmla="*/ 734 h 1437"/>
                <a:gd name="T50" fmla="*/ 1746 w 4960"/>
                <a:gd name="T51" fmla="*/ 823 h 1437"/>
                <a:gd name="T52" fmla="*/ 1660 w 4960"/>
                <a:gd name="T53" fmla="*/ 921 h 1437"/>
                <a:gd name="T54" fmla="*/ 1579 w 4960"/>
                <a:gd name="T55" fmla="*/ 1026 h 1437"/>
                <a:gd name="T56" fmla="*/ 1496 w 4960"/>
                <a:gd name="T57" fmla="*/ 1151 h 1437"/>
                <a:gd name="T58" fmla="*/ 1417 w 4960"/>
                <a:gd name="T59" fmla="*/ 1281 h 1437"/>
                <a:gd name="T60" fmla="*/ 1338 w 4960"/>
                <a:gd name="T61" fmla="*/ 1410 h 1437"/>
                <a:gd name="T62" fmla="*/ 1326 w 4960"/>
                <a:gd name="T63" fmla="*/ 1426 h 1437"/>
                <a:gd name="T64" fmla="*/ 1313 w 4960"/>
                <a:gd name="T65" fmla="*/ 1433 h 1437"/>
                <a:gd name="T66" fmla="*/ 1295 w 4960"/>
                <a:gd name="T67" fmla="*/ 1437 h 1437"/>
                <a:gd name="T68" fmla="*/ 37 w 4960"/>
                <a:gd name="T69" fmla="*/ 1437 h 1437"/>
                <a:gd name="T70" fmla="*/ 21 w 4960"/>
                <a:gd name="T71" fmla="*/ 1435 h 1437"/>
                <a:gd name="T72" fmla="*/ 0 w 4960"/>
                <a:gd name="T73" fmla="*/ 1435 h 1437"/>
                <a:gd name="T74" fmla="*/ 64 w 4960"/>
                <a:gd name="T75" fmla="*/ 1310 h 1437"/>
                <a:gd name="T76" fmla="*/ 126 w 4960"/>
                <a:gd name="T77" fmla="*/ 1186 h 1437"/>
                <a:gd name="T78" fmla="*/ 186 w 4960"/>
                <a:gd name="T79" fmla="*/ 1061 h 1437"/>
                <a:gd name="T80" fmla="*/ 247 w 4960"/>
                <a:gd name="T81" fmla="*/ 937 h 1437"/>
                <a:gd name="T82" fmla="*/ 315 w 4960"/>
                <a:gd name="T83" fmla="*/ 817 h 1437"/>
                <a:gd name="T84" fmla="*/ 389 w 4960"/>
                <a:gd name="T85" fmla="*/ 701 h 1437"/>
                <a:gd name="T86" fmla="*/ 458 w 4960"/>
                <a:gd name="T87" fmla="*/ 607 h 1437"/>
                <a:gd name="T88" fmla="*/ 533 w 4960"/>
                <a:gd name="T89" fmla="*/ 520 h 1437"/>
                <a:gd name="T90" fmla="*/ 615 w 4960"/>
                <a:gd name="T91" fmla="*/ 440 h 1437"/>
                <a:gd name="T92" fmla="*/ 700 w 4960"/>
                <a:gd name="T93" fmla="*/ 367 h 1437"/>
                <a:gd name="T94" fmla="*/ 791 w 4960"/>
                <a:gd name="T95" fmla="*/ 301 h 1437"/>
                <a:gd name="T96" fmla="*/ 887 w 4960"/>
                <a:gd name="T97" fmla="*/ 243 h 1437"/>
                <a:gd name="T98" fmla="*/ 990 w 4960"/>
                <a:gd name="T99" fmla="*/ 191 h 1437"/>
                <a:gd name="T100" fmla="*/ 1096 w 4960"/>
                <a:gd name="T101" fmla="*/ 147 h 1437"/>
                <a:gd name="T102" fmla="*/ 1206 w 4960"/>
                <a:gd name="T103" fmla="*/ 108 h 1437"/>
                <a:gd name="T104" fmla="*/ 1351 w 4960"/>
                <a:gd name="T105" fmla="*/ 69 h 1437"/>
                <a:gd name="T106" fmla="*/ 1496 w 4960"/>
                <a:gd name="T107" fmla="*/ 40 h 1437"/>
                <a:gd name="T108" fmla="*/ 1645 w 4960"/>
                <a:gd name="T109" fmla="*/ 21 h 1437"/>
                <a:gd name="T110" fmla="*/ 1794 w 4960"/>
                <a:gd name="T111" fmla="*/ 10 h 1437"/>
                <a:gd name="T112" fmla="*/ 1954 w 4960"/>
                <a:gd name="T113" fmla="*/ 4 h 1437"/>
                <a:gd name="T114" fmla="*/ 2117 w 4960"/>
                <a:gd name="T115" fmla="*/ 2 h 1437"/>
                <a:gd name="T116" fmla="*/ 4896 w 4960"/>
                <a:gd name="T117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60" h="1437">
                  <a:moveTo>
                    <a:pt x="4896" y="0"/>
                  </a:moveTo>
                  <a:lnTo>
                    <a:pt x="4960" y="0"/>
                  </a:lnTo>
                  <a:lnTo>
                    <a:pt x="4935" y="46"/>
                  </a:lnTo>
                  <a:lnTo>
                    <a:pt x="4912" y="89"/>
                  </a:lnTo>
                  <a:lnTo>
                    <a:pt x="4892" y="131"/>
                  </a:lnTo>
                  <a:lnTo>
                    <a:pt x="4879" y="162"/>
                  </a:lnTo>
                  <a:lnTo>
                    <a:pt x="4860" y="181"/>
                  </a:lnTo>
                  <a:lnTo>
                    <a:pt x="4838" y="195"/>
                  </a:lnTo>
                  <a:lnTo>
                    <a:pt x="4809" y="201"/>
                  </a:lnTo>
                  <a:lnTo>
                    <a:pt x="4776" y="203"/>
                  </a:lnTo>
                  <a:lnTo>
                    <a:pt x="4287" y="201"/>
                  </a:lnTo>
                  <a:lnTo>
                    <a:pt x="3798" y="203"/>
                  </a:lnTo>
                  <a:lnTo>
                    <a:pt x="3590" y="207"/>
                  </a:lnTo>
                  <a:lnTo>
                    <a:pt x="3381" y="216"/>
                  </a:lnTo>
                  <a:lnTo>
                    <a:pt x="3172" y="234"/>
                  </a:lnTo>
                  <a:lnTo>
                    <a:pt x="2965" y="261"/>
                  </a:lnTo>
                  <a:lnTo>
                    <a:pt x="2826" y="284"/>
                  </a:lnTo>
                  <a:lnTo>
                    <a:pt x="2689" y="313"/>
                  </a:lnTo>
                  <a:lnTo>
                    <a:pt x="2554" y="350"/>
                  </a:lnTo>
                  <a:lnTo>
                    <a:pt x="2420" y="394"/>
                  </a:lnTo>
                  <a:lnTo>
                    <a:pt x="2289" y="446"/>
                  </a:lnTo>
                  <a:lnTo>
                    <a:pt x="2161" y="508"/>
                  </a:lnTo>
                  <a:lnTo>
                    <a:pt x="2047" y="576"/>
                  </a:lnTo>
                  <a:lnTo>
                    <a:pt x="1941" y="651"/>
                  </a:lnTo>
                  <a:lnTo>
                    <a:pt x="1840" y="734"/>
                  </a:lnTo>
                  <a:lnTo>
                    <a:pt x="1746" y="823"/>
                  </a:lnTo>
                  <a:lnTo>
                    <a:pt x="1660" y="921"/>
                  </a:lnTo>
                  <a:lnTo>
                    <a:pt x="1579" y="1026"/>
                  </a:lnTo>
                  <a:lnTo>
                    <a:pt x="1496" y="1151"/>
                  </a:lnTo>
                  <a:lnTo>
                    <a:pt x="1417" y="1281"/>
                  </a:lnTo>
                  <a:lnTo>
                    <a:pt x="1338" y="1410"/>
                  </a:lnTo>
                  <a:lnTo>
                    <a:pt x="1326" y="1426"/>
                  </a:lnTo>
                  <a:lnTo>
                    <a:pt x="1313" y="1433"/>
                  </a:lnTo>
                  <a:lnTo>
                    <a:pt x="1295" y="1437"/>
                  </a:lnTo>
                  <a:lnTo>
                    <a:pt x="37" y="1437"/>
                  </a:lnTo>
                  <a:lnTo>
                    <a:pt x="21" y="1435"/>
                  </a:lnTo>
                  <a:lnTo>
                    <a:pt x="0" y="1435"/>
                  </a:lnTo>
                  <a:lnTo>
                    <a:pt x="64" y="1310"/>
                  </a:lnTo>
                  <a:lnTo>
                    <a:pt x="126" y="1186"/>
                  </a:lnTo>
                  <a:lnTo>
                    <a:pt x="186" y="1061"/>
                  </a:lnTo>
                  <a:lnTo>
                    <a:pt x="247" y="937"/>
                  </a:lnTo>
                  <a:lnTo>
                    <a:pt x="315" y="817"/>
                  </a:lnTo>
                  <a:lnTo>
                    <a:pt x="389" y="701"/>
                  </a:lnTo>
                  <a:lnTo>
                    <a:pt x="458" y="607"/>
                  </a:lnTo>
                  <a:lnTo>
                    <a:pt x="533" y="520"/>
                  </a:lnTo>
                  <a:lnTo>
                    <a:pt x="615" y="440"/>
                  </a:lnTo>
                  <a:lnTo>
                    <a:pt x="700" y="367"/>
                  </a:lnTo>
                  <a:lnTo>
                    <a:pt x="791" y="301"/>
                  </a:lnTo>
                  <a:lnTo>
                    <a:pt x="887" y="243"/>
                  </a:lnTo>
                  <a:lnTo>
                    <a:pt x="990" y="191"/>
                  </a:lnTo>
                  <a:lnTo>
                    <a:pt x="1096" y="147"/>
                  </a:lnTo>
                  <a:lnTo>
                    <a:pt x="1206" y="108"/>
                  </a:lnTo>
                  <a:lnTo>
                    <a:pt x="1351" y="69"/>
                  </a:lnTo>
                  <a:lnTo>
                    <a:pt x="1496" y="40"/>
                  </a:lnTo>
                  <a:lnTo>
                    <a:pt x="1645" y="21"/>
                  </a:lnTo>
                  <a:lnTo>
                    <a:pt x="1794" y="10"/>
                  </a:lnTo>
                  <a:lnTo>
                    <a:pt x="1954" y="4"/>
                  </a:lnTo>
                  <a:lnTo>
                    <a:pt x="2117" y="2"/>
                  </a:lnTo>
                  <a:lnTo>
                    <a:pt x="489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E1355289-BE5F-41B1-954C-B78211E46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" y="643"/>
              <a:ext cx="2316" cy="1988"/>
            </a:xfrm>
            <a:custGeom>
              <a:avLst/>
              <a:gdLst>
                <a:gd name="T0" fmla="*/ 2297 w 2316"/>
                <a:gd name="T1" fmla="*/ 0 h 1988"/>
                <a:gd name="T2" fmla="*/ 2316 w 2316"/>
                <a:gd name="T3" fmla="*/ 0 h 1988"/>
                <a:gd name="T4" fmla="*/ 2250 w 2316"/>
                <a:gd name="T5" fmla="*/ 124 h 1988"/>
                <a:gd name="T6" fmla="*/ 2185 w 2316"/>
                <a:gd name="T7" fmla="*/ 245 h 1988"/>
                <a:gd name="T8" fmla="*/ 2038 w 2316"/>
                <a:gd name="T9" fmla="*/ 510 h 1988"/>
                <a:gd name="T10" fmla="*/ 1885 w 2316"/>
                <a:gd name="T11" fmla="*/ 771 h 1988"/>
                <a:gd name="T12" fmla="*/ 1726 w 2316"/>
                <a:gd name="T13" fmla="*/ 1028 h 1988"/>
                <a:gd name="T14" fmla="*/ 1560 w 2316"/>
                <a:gd name="T15" fmla="*/ 1281 h 1988"/>
                <a:gd name="T16" fmla="*/ 1496 w 2316"/>
                <a:gd name="T17" fmla="*/ 1368 h 1988"/>
                <a:gd name="T18" fmla="*/ 1431 w 2316"/>
                <a:gd name="T19" fmla="*/ 1455 h 1988"/>
                <a:gd name="T20" fmla="*/ 1361 w 2316"/>
                <a:gd name="T21" fmla="*/ 1536 h 1988"/>
                <a:gd name="T22" fmla="*/ 1286 w 2316"/>
                <a:gd name="T23" fmla="*/ 1613 h 1988"/>
                <a:gd name="T24" fmla="*/ 1205 w 2316"/>
                <a:gd name="T25" fmla="*/ 1685 h 1988"/>
                <a:gd name="T26" fmla="*/ 1118 w 2316"/>
                <a:gd name="T27" fmla="*/ 1751 h 1988"/>
                <a:gd name="T28" fmla="*/ 1036 w 2316"/>
                <a:gd name="T29" fmla="*/ 1803 h 1988"/>
                <a:gd name="T30" fmla="*/ 951 w 2316"/>
                <a:gd name="T31" fmla="*/ 1847 h 1988"/>
                <a:gd name="T32" fmla="*/ 864 w 2316"/>
                <a:gd name="T33" fmla="*/ 1884 h 1988"/>
                <a:gd name="T34" fmla="*/ 773 w 2316"/>
                <a:gd name="T35" fmla="*/ 1913 h 1988"/>
                <a:gd name="T36" fmla="*/ 683 w 2316"/>
                <a:gd name="T37" fmla="*/ 1936 h 1988"/>
                <a:gd name="T38" fmla="*/ 586 w 2316"/>
                <a:gd name="T39" fmla="*/ 1953 h 1988"/>
                <a:gd name="T40" fmla="*/ 449 w 2316"/>
                <a:gd name="T41" fmla="*/ 1971 h 1988"/>
                <a:gd name="T42" fmla="*/ 311 w 2316"/>
                <a:gd name="T43" fmla="*/ 1980 h 1988"/>
                <a:gd name="T44" fmla="*/ 172 w 2316"/>
                <a:gd name="T45" fmla="*/ 1986 h 1988"/>
                <a:gd name="T46" fmla="*/ 33 w 2316"/>
                <a:gd name="T47" fmla="*/ 1988 h 1988"/>
                <a:gd name="T48" fmla="*/ 18 w 2316"/>
                <a:gd name="T49" fmla="*/ 1988 h 1988"/>
                <a:gd name="T50" fmla="*/ 0 w 2316"/>
                <a:gd name="T51" fmla="*/ 1988 h 1988"/>
                <a:gd name="T52" fmla="*/ 8 w 2316"/>
                <a:gd name="T53" fmla="*/ 1969 h 1988"/>
                <a:gd name="T54" fmla="*/ 14 w 2316"/>
                <a:gd name="T55" fmla="*/ 1955 h 1988"/>
                <a:gd name="T56" fmla="*/ 916 w 2316"/>
                <a:gd name="T57" fmla="*/ 168 h 1988"/>
                <a:gd name="T58" fmla="*/ 928 w 2316"/>
                <a:gd name="T59" fmla="*/ 149 h 1988"/>
                <a:gd name="T60" fmla="*/ 945 w 2316"/>
                <a:gd name="T61" fmla="*/ 137 h 1988"/>
                <a:gd name="T62" fmla="*/ 967 w 2316"/>
                <a:gd name="T63" fmla="*/ 133 h 1988"/>
                <a:gd name="T64" fmla="*/ 1753 w 2316"/>
                <a:gd name="T65" fmla="*/ 54 h 1988"/>
                <a:gd name="T66" fmla="*/ 2281 w 2316"/>
                <a:gd name="T67" fmla="*/ 0 h 1988"/>
                <a:gd name="T68" fmla="*/ 2297 w 2316"/>
                <a:gd name="T69" fmla="*/ 0 h 1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16" h="1988">
                  <a:moveTo>
                    <a:pt x="2297" y="0"/>
                  </a:moveTo>
                  <a:lnTo>
                    <a:pt x="2316" y="0"/>
                  </a:lnTo>
                  <a:lnTo>
                    <a:pt x="2250" y="124"/>
                  </a:lnTo>
                  <a:lnTo>
                    <a:pt x="2185" y="245"/>
                  </a:lnTo>
                  <a:lnTo>
                    <a:pt x="2038" y="510"/>
                  </a:lnTo>
                  <a:lnTo>
                    <a:pt x="1885" y="771"/>
                  </a:lnTo>
                  <a:lnTo>
                    <a:pt x="1726" y="1028"/>
                  </a:lnTo>
                  <a:lnTo>
                    <a:pt x="1560" y="1281"/>
                  </a:lnTo>
                  <a:lnTo>
                    <a:pt x="1496" y="1368"/>
                  </a:lnTo>
                  <a:lnTo>
                    <a:pt x="1431" y="1455"/>
                  </a:lnTo>
                  <a:lnTo>
                    <a:pt x="1361" y="1536"/>
                  </a:lnTo>
                  <a:lnTo>
                    <a:pt x="1286" y="1613"/>
                  </a:lnTo>
                  <a:lnTo>
                    <a:pt x="1205" y="1685"/>
                  </a:lnTo>
                  <a:lnTo>
                    <a:pt x="1118" y="1751"/>
                  </a:lnTo>
                  <a:lnTo>
                    <a:pt x="1036" y="1803"/>
                  </a:lnTo>
                  <a:lnTo>
                    <a:pt x="951" y="1847"/>
                  </a:lnTo>
                  <a:lnTo>
                    <a:pt x="864" y="1884"/>
                  </a:lnTo>
                  <a:lnTo>
                    <a:pt x="773" y="1913"/>
                  </a:lnTo>
                  <a:lnTo>
                    <a:pt x="683" y="1936"/>
                  </a:lnTo>
                  <a:lnTo>
                    <a:pt x="586" y="1953"/>
                  </a:lnTo>
                  <a:lnTo>
                    <a:pt x="449" y="1971"/>
                  </a:lnTo>
                  <a:lnTo>
                    <a:pt x="311" y="1980"/>
                  </a:lnTo>
                  <a:lnTo>
                    <a:pt x="172" y="1986"/>
                  </a:lnTo>
                  <a:lnTo>
                    <a:pt x="33" y="1988"/>
                  </a:lnTo>
                  <a:lnTo>
                    <a:pt x="18" y="1988"/>
                  </a:lnTo>
                  <a:lnTo>
                    <a:pt x="0" y="1988"/>
                  </a:lnTo>
                  <a:lnTo>
                    <a:pt x="8" y="1969"/>
                  </a:lnTo>
                  <a:lnTo>
                    <a:pt x="14" y="1955"/>
                  </a:lnTo>
                  <a:lnTo>
                    <a:pt x="916" y="168"/>
                  </a:lnTo>
                  <a:lnTo>
                    <a:pt x="928" y="149"/>
                  </a:lnTo>
                  <a:lnTo>
                    <a:pt x="945" y="137"/>
                  </a:lnTo>
                  <a:lnTo>
                    <a:pt x="967" y="133"/>
                  </a:lnTo>
                  <a:lnTo>
                    <a:pt x="1753" y="54"/>
                  </a:lnTo>
                  <a:lnTo>
                    <a:pt x="2281" y="0"/>
                  </a:lnTo>
                  <a:lnTo>
                    <a:pt x="229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8A815911-1EC8-4303-988F-6009E820B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-875"/>
              <a:ext cx="2472" cy="1029"/>
            </a:xfrm>
            <a:custGeom>
              <a:avLst/>
              <a:gdLst>
                <a:gd name="T0" fmla="*/ 2451 w 2472"/>
                <a:gd name="T1" fmla="*/ 0 h 1029"/>
                <a:gd name="T2" fmla="*/ 2472 w 2472"/>
                <a:gd name="T3" fmla="*/ 0 h 1029"/>
                <a:gd name="T4" fmla="*/ 2426 w 2472"/>
                <a:gd name="T5" fmla="*/ 94 h 1029"/>
                <a:gd name="T6" fmla="*/ 2379 w 2472"/>
                <a:gd name="T7" fmla="*/ 185 h 1029"/>
                <a:gd name="T8" fmla="*/ 1977 w 2472"/>
                <a:gd name="T9" fmla="*/ 1004 h 1029"/>
                <a:gd name="T10" fmla="*/ 1967 w 2472"/>
                <a:gd name="T11" fmla="*/ 1018 h 1029"/>
                <a:gd name="T12" fmla="*/ 1956 w 2472"/>
                <a:gd name="T13" fmla="*/ 1027 h 1029"/>
                <a:gd name="T14" fmla="*/ 1937 w 2472"/>
                <a:gd name="T15" fmla="*/ 1029 h 1029"/>
                <a:gd name="T16" fmla="*/ 23 w 2472"/>
                <a:gd name="T17" fmla="*/ 1029 h 1029"/>
                <a:gd name="T18" fmla="*/ 17 w 2472"/>
                <a:gd name="T19" fmla="*/ 1027 h 1029"/>
                <a:gd name="T20" fmla="*/ 9 w 2472"/>
                <a:gd name="T21" fmla="*/ 1027 h 1029"/>
                <a:gd name="T22" fmla="*/ 0 w 2472"/>
                <a:gd name="T23" fmla="*/ 1027 h 1029"/>
                <a:gd name="T24" fmla="*/ 48 w 2472"/>
                <a:gd name="T25" fmla="*/ 938 h 1029"/>
                <a:gd name="T26" fmla="*/ 100 w 2472"/>
                <a:gd name="T27" fmla="*/ 852 h 1029"/>
                <a:gd name="T28" fmla="*/ 152 w 2472"/>
                <a:gd name="T29" fmla="*/ 767 h 1029"/>
                <a:gd name="T30" fmla="*/ 210 w 2472"/>
                <a:gd name="T31" fmla="*/ 683 h 1029"/>
                <a:gd name="T32" fmla="*/ 270 w 2472"/>
                <a:gd name="T33" fmla="*/ 606 h 1029"/>
                <a:gd name="T34" fmla="*/ 334 w 2472"/>
                <a:gd name="T35" fmla="*/ 531 h 1029"/>
                <a:gd name="T36" fmla="*/ 404 w 2472"/>
                <a:gd name="T37" fmla="*/ 461 h 1029"/>
                <a:gd name="T38" fmla="*/ 479 w 2472"/>
                <a:gd name="T39" fmla="*/ 396 h 1029"/>
                <a:gd name="T40" fmla="*/ 560 w 2472"/>
                <a:gd name="T41" fmla="*/ 336 h 1029"/>
                <a:gd name="T42" fmla="*/ 647 w 2472"/>
                <a:gd name="T43" fmla="*/ 284 h 1029"/>
                <a:gd name="T44" fmla="*/ 744 w 2472"/>
                <a:gd name="T45" fmla="*/ 235 h 1029"/>
                <a:gd name="T46" fmla="*/ 842 w 2472"/>
                <a:gd name="T47" fmla="*/ 195 h 1029"/>
                <a:gd name="T48" fmla="*/ 941 w 2472"/>
                <a:gd name="T49" fmla="*/ 162 h 1029"/>
                <a:gd name="T50" fmla="*/ 1043 w 2472"/>
                <a:gd name="T51" fmla="*/ 133 h 1029"/>
                <a:gd name="T52" fmla="*/ 1148 w 2472"/>
                <a:gd name="T53" fmla="*/ 108 h 1029"/>
                <a:gd name="T54" fmla="*/ 1320 w 2472"/>
                <a:gd name="T55" fmla="*/ 75 h 1029"/>
                <a:gd name="T56" fmla="*/ 1492 w 2472"/>
                <a:gd name="T57" fmla="*/ 50 h 1029"/>
                <a:gd name="T58" fmla="*/ 1666 w 2472"/>
                <a:gd name="T59" fmla="*/ 32 h 1029"/>
                <a:gd name="T60" fmla="*/ 1842 w 2472"/>
                <a:gd name="T61" fmla="*/ 21 h 1029"/>
                <a:gd name="T62" fmla="*/ 2138 w 2472"/>
                <a:gd name="T63" fmla="*/ 9 h 1029"/>
                <a:gd name="T64" fmla="*/ 2433 w 2472"/>
                <a:gd name="T65" fmla="*/ 0 h 1029"/>
                <a:gd name="T66" fmla="*/ 2451 w 2472"/>
                <a:gd name="T67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2" h="1029">
                  <a:moveTo>
                    <a:pt x="2451" y="0"/>
                  </a:moveTo>
                  <a:lnTo>
                    <a:pt x="2472" y="0"/>
                  </a:lnTo>
                  <a:lnTo>
                    <a:pt x="2426" y="94"/>
                  </a:lnTo>
                  <a:lnTo>
                    <a:pt x="2379" y="185"/>
                  </a:lnTo>
                  <a:lnTo>
                    <a:pt x="1977" y="1004"/>
                  </a:lnTo>
                  <a:lnTo>
                    <a:pt x="1967" y="1018"/>
                  </a:lnTo>
                  <a:lnTo>
                    <a:pt x="1956" y="1027"/>
                  </a:lnTo>
                  <a:lnTo>
                    <a:pt x="1937" y="1029"/>
                  </a:lnTo>
                  <a:lnTo>
                    <a:pt x="23" y="1029"/>
                  </a:lnTo>
                  <a:lnTo>
                    <a:pt x="17" y="1027"/>
                  </a:lnTo>
                  <a:lnTo>
                    <a:pt x="9" y="1027"/>
                  </a:lnTo>
                  <a:lnTo>
                    <a:pt x="0" y="1027"/>
                  </a:lnTo>
                  <a:lnTo>
                    <a:pt x="48" y="938"/>
                  </a:lnTo>
                  <a:lnTo>
                    <a:pt x="100" y="852"/>
                  </a:lnTo>
                  <a:lnTo>
                    <a:pt x="152" y="767"/>
                  </a:lnTo>
                  <a:lnTo>
                    <a:pt x="210" y="683"/>
                  </a:lnTo>
                  <a:lnTo>
                    <a:pt x="270" y="606"/>
                  </a:lnTo>
                  <a:lnTo>
                    <a:pt x="334" y="531"/>
                  </a:lnTo>
                  <a:lnTo>
                    <a:pt x="404" y="461"/>
                  </a:lnTo>
                  <a:lnTo>
                    <a:pt x="479" y="396"/>
                  </a:lnTo>
                  <a:lnTo>
                    <a:pt x="560" y="336"/>
                  </a:lnTo>
                  <a:lnTo>
                    <a:pt x="647" y="284"/>
                  </a:lnTo>
                  <a:lnTo>
                    <a:pt x="744" y="235"/>
                  </a:lnTo>
                  <a:lnTo>
                    <a:pt x="842" y="195"/>
                  </a:lnTo>
                  <a:lnTo>
                    <a:pt x="941" y="162"/>
                  </a:lnTo>
                  <a:lnTo>
                    <a:pt x="1043" y="133"/>
                  </a:lnTo>
                  <a:lnTo>
                    <a:pt x="1148" y="108"/>
                  </a:lnTo>
                  <a:lnTo>
                    <a:pt x="1320" y="75"/>
                  </a:lnTo>
                  <a:lnTo>
                    <a:pt x="1492" y="50"/>
                  </a:lnTo>
                  <a:lnTo>
                    <a:pt x="1666" y="32"/>
                  </a:lnTo>
                  <a:lnTo>
                    <a:pt x="1842" y="21"/>
                  </a:lnTo>
                  <a:lnTo>
                    <a:pt x="2138" y="9"/>
                  </a:lnTo>
                  <a:lnTo>
                    <a:pt x="2433" y="0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26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72009" y="1958664"/>
            <a:ext cx="6356861" cy="346386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/>
          </a:bodyPr>
          <a:lstStyle>
            <a:lvl1pPr algn="l">
              <a:defRPr lang="it-IT" sz="2000" baseline="0" smtClean="0">
                <a:solidFill>
                  <a:schemeClr val="bg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Indice</a:t>
            </a:r>
          </a:p>
        </p:txBody>
      </p:sp>
      <p:sp>
        <p:nvSpPr>
          <p:cNvPr id="27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0778424" y="1958663"/>
            <a:ext cx="543732" cy="346387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/>
          </a:bodyPr>
          <a:lstStyle>
            <a:lvl1pPr algn="r">
              <a:defRPr lang="it-IT" sz="2000" baseline="0" smtClean="0">
                <a:solidFill>
                  <a:schemeClr val="bg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N </a:t>
            </a:r>
          </a:p>
        </p:txBody>
      </p:sp>
      <p:sp>
        <p:nvSpPr>
          <p:cNvPr id="28" name="CasellaDiTesto 27"/>
          <p:cNvSpPr txBox="1"/>
          <p:nvPr userDrawn="1"/>
        </p:nvSpPr>
        <p:spPr>
          <a:xfrm>
            <a:off x="9506078" y="1119200"/>
            <a:ext cx="1812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6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INDICE</a:t>
            </a:r>
          </a:p>
        </p:txBody>
      </p:sp>
      <p:sp>
        <p:nvSpPr>
          <p:cNvPr id="29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2673265" y="1958663"/>
            <a:ext cx="1366560" cy="346387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/>
          </a:bodyPr>
          <a:lstStyle>
            <a:lvl1pPr algn="r">
              <a:defRPr lang="it-IT" sz="2000" b="1" baseline="0" smtClean="0">
                <a:solidFill>
                  <a:schemeClr val="tx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00</a:t>
            </a:r>
          </a:p>
        </p:txBody>
      </p:sp>
      <p:sp>
        <p:nvSpPr>
          <p:cNvPr id="35" name="Segnaposto numero diapositiva 5">
            <a:extLst>
              <a:ext uri="{FF2B5EF4-FFF2-40B4-BE49-F238E27FC236}">
                <a16:creationId xmlns:a16="http://schemas.microsoft.com/office/drawing/2014/main" id="{79A77BD1-CC86-49F8-A7FD-E0EB30E9AA60}"/>
              </a:ext>
            </a:extLst>
          </p:cNvPr>
          <p:cNvSpPr txBox="1">
            <a:spLocks/>
          </p:cNvSpPr>
          <p:nvPr userDrawn="1"/>
        </p:nvSpPr>
        <p:spPr>
          <a:xfrm>
            <a:off x="11718170" y="6495906"/>
            <a:ext cx="472888" cy="231173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GB" sz="1000" b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fld id="{B9D7DBFB-DCE9-42BC-A361-A0671D12ADFC}" type="slidenum">
              <a:rPr lang="it-IT" smtClean="0"/>
              <a:pPr defTabSz="121917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936545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zz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83084A23-6A9D-48F6-95F5-5090736F718A}"/>
              </a:ext>
            </a:extLst>
          </p:cNvPr>
          <p:cNvSpPr/>
          <p:nvPr userDrawn="1"/>
        </p:nvSpPr>
        <p:spPr>
          <a:xfrm>
            <a:off x="11719112" y="0"/>
            <a:ext cx="47288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E4737D48-B2DB-4F53-BFC9-9F18751EDFC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787016" y="90427"/>
            <a:ext cx="346160" cy="234428"/>
            <a:chOff x="-560" y="-1287"/>
            <a:chExt cx="6379" cy="4320"/>
          </a:xfrm>
        </p:grpSpPr>
        <p:sp>
          <p:nvSpPr>
            <p:cNvPr id="15" name="AutoShape 3">
              <a:extLst>
                <a:ext uri="{FF2B5EF4-FFF2-40B4-BE49-F238E27FC236}">
                  <a16:creationId xmlns:a16="http://schemas.microsoft.com/office/drawing/2014/main" id="{525F0B45-3EF6-4A9D-A83E-CDB12E55653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id="{DB6A0205-9830-47FC-AFEF-1EA19F148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A652E29C-2288-4037-A735-2C99372F7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0" y="423"/>
              <a:ext cx="5536" cy="2610"/>
            </a:xfrm>
            <a:custGeom>
              <a:avLst/>
              <a:gdLst>
                <a:gd name="T0" fmla="*/ 5536 w 5536"/>
                <a:gd name="T1" fmla="*/ 0 h 2610"/>
                <a:gd name="T2" fmla="*/ 5470 w 5536"/>
                <a:gd name="T3" fmla="*/ 127 h 2610"/>
                <a:gd name="T4" fmla="*/ 5449 w 5536"/>
                <a:gd name="T5" fmla="*/ 139 h 2610"/>
                <a:gd name="T6" fmla="*/ 5061 w 5536"/>
                <a:gd name="T7" fmla="*/ 164 h 2610"/>
                <a:gd name="T8" fmla="*/ 4881 w 5536"/>
                <a:gd name="T9" fmla="*/ 189 h 2610"/>
                <a:gd name="T10" fmla="*/ 4722 w 5536"/>
                <a:gd name="T11" fmla="*/ 247 h 2610"/>
                <a:gd name="T12" fmla="*/ 4585 w 5536"/>
                <a:gd name="T13" fmla="*/ 336 h 2610"/>
                <a:gd name="T14" fmla="*/ 4471 w 5536"/>
                <a:gd name="T15" fmla="*/ 460 h 2610"/>
                <a:gd name="T16" fmla="*/ 4380 w 5536"/>
                <a:gd name="T17" fmla="*/ 618 h 2610"/>
                <a:gd name="T18" fmla="*/ 4338 w 5536"/>
                <a:gd name="T19" fmla="*/ 757 h 2610"/>
                <a:gd name="T20" fmla="*/ 4318 w 5536"/>
                <a:gd name="T21" fmla="*/ 902 h 2610"/>
                <a:gd name="T22" fmla="*/ 4305 w 5536"/>
                <a:gd name="T23" fmla="*/ 1107 h 2610"/>
                <a:gd name="T24" fmla="*/ 4278 w 5536"/>
                <a:gd name="T25" fmla="*/ 1312 h 2610"/>
                <a:gd name="T26" fmla="*/ 4208 w 5536"/>
                <a:gd name="T27" fmla="*/ 1538 h 2610"/>
                <a:gd name="T28" fmla="*/ 4100 w 5536"/>
                <a:gd name="T29" fmla="*/ 1768 h 2610"/>
                <a:gd name="T30" fmla="*/ 3963 w 5536"/>
                <a:gd name="T31" fmla="*/ 1971 h 2610"/>
                <a:gd name="T32" fmla="*/ 3800 w 5536"/>
                <a:gd name="T33" fmla="*/ 2146 h 2610"/>
                <a:gd name="T34" fmla="*/ 3609 w 5536"/>
                <a:gd name="T35" fmla="*/ 2293 h 2610"/>
                <a:gd name="T36" fmla="*/ 3391 w 5536"/>
                <a:gd name="T37" fmla="*/ 2413 h 2610"/>
                <a:gd name="T38" fmla="*/ 3145 w 5536"/>
                <a:gd name="T39" fmla="*/ 2504 h 2610"/>
                <a:gd name="T40" fmla="*/ 2911 w 5536"/>
                <a:gd name="T41" fmla="*/ 2552 h 2610"/>
                <a:gd name="T42" fmla="*/ 2671 w 5536"/>
                <a:gd name="T43" fmla="*/ 2585 h 2610"/>
                <a:gd name="T44" fmla="*/ 2378 w 5536"/>
                <a:gd name="T45" fmla="*/ 2608 h 2610"/>
                <a:gd name="T46" fmla="*/ 2084 w 5536"/>
                <a:gd name="T47" fmla="*/ 2608 h 2610"/>
                <a:gd name="T48" fmla="*/ 54 w 5536"/>
                <a:gd name="T49" fmla="*/ 2608 h 2610"/>
                <a:gd name="T50" fmla="*/ 0 w 5536"/>
                <a:gd name="T51" fmla="*/ 2608 h 2610"/>
                <a:gd name="T52" fmla="*/ 64 w 5536"/>
                <a:gd name="T53" fmla="*/ 2477 h 2610"/>
                <a:gd name="T54" fmla="*/ 93 w 5536"/>
                <a:gd name="T55" fmla="*/ 2436 h 2610"/>
                <a:gd name="T56" fmla="*/ 143 w 5536"/>
                <a:gd name="T57" fmla="*/ 2426 h 2610"/>
                <a:gd name="T58" fmla="*/ 1098 w 5536"/>
                <a:gd name="T59" fmla="*/ 2419 h 2610"/>
                <a:gd name="T60" fmla="*/ 1469 w 5536"/>
                <a:gd name="T61" fmla="*/ 2396 h 2610"/>
                <a:gd name="T62" fmla="*/ 1753 w 5536"/>
                <a:gd name="T63" fmla="*/ 2368 h 2610"/>
                <a:gd name="T64" fmla="*/ 1947 w 5536"/>
                <a:gd name="T65" fmla="*/ 2336 h 2610"/>
                <a:gd name="T66" fmla="*/ 2155 w 5536"/>
                <a:gd name="T67" fmla="*/ 2268 h 2610"/>
                <a:gd name="T68" fmla="*/ 2362 w 5536"/>
                <a:gd name="T69" fmla="*/ 2162 h 2610"/>
                <a:gd name="T70" fmla="*/ 2540 w 5536"/>
                <a:gd name="T71" fmla="*/ 2028 h 2610"/>
                <a:gd name="T72" fmla="*/ 2687 w 5536"/>
                <a:gd name="T73" fmla="*/ 1866 h 2610"/>
                <a:gd name="T74" fmla="*/ 2807 w 5536"/>
                <a:gd name="T75" fmla="*/ 1675 h 2610"/>
                <a:gd name="T76" fmla="*/ 2896 w 5536"/>
                <a:gd name="T77" fmla="*/ 1453 h 2610"/>
                <a:gd name="T78" fmla="*/ 3064 w 5536"/>
                <a:gd name="T79" fmla="*/ 881 h 2610"/>
                <a:gd name="T80" fmla="*/ 3108 w 5536"/>
                <a:gd name="T81" fmla="*/ 732 h 2610"/>
                <a:gd name="T82" fmla="*/ 3170 w 5536"/>
                <a:gd name="T83" fmla="*/ 591 h 2610"/>
                <a:gd name="T84" fmla="*/ 3290 w 5536"/>
                <a:gd name="T85" fmla="*/ 423 h 2610"/>
                <a:gd name="T86" fmla="*/ 3431 w 5536"/>
                <a:gd name="T87" fmla="*/ 288 h 2610"/>
                <a:gd name="T88" fmla="*/ 3595 w 5536"/>
                <a:gd name="T89" fmla="*/ 187 h 2610"/>
                <a:gd name="T90" fmla="*/ 3785 w 5536"/>
                <a:gd name="T91" fmla="*/ 122 h 2610"/>
                <a:gd name="T92" fmla="*/ 4003 w 5536"/>
                <a:gd name="T93" fmla="*/ 91 h 2610"/>
                <a:gd name="T94" fmla="*/ 4235 w 5536"/>
                <a:gd name="T95" fmla="*/ 79 h 2610"/>
                <a:gd name="T96" fmla="*/ 5498 w 5536"/>
                <a:gd name="T97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36" h="2610">
                  <a:moveTo>
                    <a:pt x="5515" y="0"/>
                  </a:moveTo>
                  <a:lnTo>
                    <a:pt x="5536" y="0"/>
                  </a:lnTo>
                  <a:lnTo>
                    <a:pt x="5503" y="66"/>
                  </a:lnTo>
                  <a:lnTo>
                    <a:pt x="5470" y="127"/>
                  </a:lnTo>
                  <a:lnTo>
                    <a:pt x="5463" y="135"/>
                  </a:lnTo>
                  <a:lnTo>
                    <a:pt x="5449" y="139"/>
                  </a:lnTo>
                  <a:lnTo>
                    <a:pt x="5436" y="141"/>
                  </a:lnTo>
                  <a:lnTo>
                    <a:pt x="5061" y="164"/>
                  </a:lnTo>
                  <a:lnTo>
                    <a:pt x="4968" y="172"/>
                  </a:lnTo>
                  <a:lnTo>
                    <a:pt x="4881" y="189"/>
                  </a:lnTo>
                  <a:lnTo>
                    <a:pt x="4798" y="214"/>
                  </a:lnTo>
                  <a:lnTo>
                    <a:pt x="4722" y="247"/>
                  </a:lnTo>
                  <a:lnTo>
                    <a:pt x="4651" y="288"/>
                  </a:lnTo>
                  <a:lnTo>
                    <a:pt x="4585" y="336"/>
                  </a:lnTo>
                  <a:lnTo>
                    <a:pt x="4525" y="394"/>
                  </a:lnTo>
                  <a:lnTo>
                    <a:pt x="4471" y="460"/>
                  </a:lnTo>
                  <a:lnTo>
                    <a:pt x="4423" y="535"/>
                  </a:lnTo>
                  <a:lnTo>
                    <a:pt x="4380" y="618"/>
                  </a:lnTo>
                  <a:lnTo>
                    <a:pt x="4353" y="686"/>
                  </a:lnTo>
                  <a:lnTo>
                    <a:pt x="4338" y="757"/>
                  </a:lnTo>
                  <a:lnTo>
                    <a:pt x="4326" y="829"/>
                  </a:lnTo>
                  <a:lnTo>
                    <a:pt x="4318" y="902"/>
                  </a:lnTo>
                  <a:lnTo>
                    <a:pt x="4311" y="1004"/>
                  </a:lnTo>
                  <a:lnTo>
                    <a:pt x="4305" y="1107"/>
                  </a:lnTo>
                  <a:lnTo>
                    <a:pt x="4295" y="1209"/>
                  </a:lnTo>
                  <a:lnTo>
                    <a:pt x="4278" y="1312"/>
                  </a:lnTo>
                  <a:lnTo>
                    <a:pt x="4253" y="1412"/>
                  </a:lnTo>
                  <a:lnTo>
                    <a:pt x="4208" y="1538"/>
                  </a:lnTo>
                  <a:lnTo>
                    <a:pt x="4158" y="1656"/>
                  </a:lnTo>
                  <a:lnTo>
                    <a:pt x="4100" y="1768"/>
                  </a:lnTo>
                  <a:lnTo>
                    <a:pt x="4034" y="1872"/>
                  </a:lnTo>
                  <a:lnTo>
                    <a:pt x="3963" y="1971"/>
                  </a:lnTo>
                  <a:lnTo>
                    <a:pt x="3885" y="2061"/>
                  </a:lnTo>
                  <a:lnTo>
                    <a:pt x="3800" y="2146"/>
                  </a:lnTo>
                  <a:lnTo>
                    <a:pt x="3708" y="2224"/>
                  </a:lnTo>
                  <a:lnTo>
                    <a:pt x="3609" y="2293"/>
                  </a:lnTo>
                  <a:lnTo>
                    <a:pt x="3503" y="2357"/>
                  </a:lnTo>
                  <a:lnTo>
                    <a:pt x="3391" y="2413"/>
                  </a:lnTo>
                  <a:lnTo>
                    <a:pt x="3271" y="2461"/>
                  </a:lnTo>
                  <a:lnTo>
                    <a:pt x="3145" y="2504"/>
                  </a:lnTo>
                  <a:lnTo>
                    <a:pt x="3029" y="2533"/>
                  </a:lnTo>
                  <a:lnTo>
                    <a:pt x="2911" y="2552"/>
                  </a:lnTo>
                  <a:lnTo>
                    <a:pt x="2791" y="2569"/>
                  </a:lnTo>
                  <a:lnTo>
                    <a:pt x="2671" y="2585"/>
                  </a:lnTo>
                  <a:lnTo>
                    <a:pt x="2525" y="2602"/>
                  </a:lnTo>
                  <a:lnTo>
                    <a:pt x="2378" y="2608"/>
                  </a:lnTo>
                  <a:lnTo>
                    <a:pt x="2231" y="2610"/>
                  </a:lnTo>
                  <a:lnTo>
                    <a:pt x="2084" y="2608"/>
                  </a:lnTo>
                  <a:lnTo>
                    <a:pt x="1937" y="2608"/>
                  </a:lnTo>
                  <a:lnTo>
                    <a:pt x="54" y="2608"/>
                  </a:lnTo>
                  <a:lnTo>
                    <a:pt x="0" y="2608"/>
                  </a:lnTo>
                  <a:lnTo>
                    <a:pt x="0" y="2608"/>
                  </a:lnTo>
                  <a:lnTo>
                    <a:pt x="33" y="2540"/>
                  </a:lnTo>
                  <a:lnTo>
                    <a:pt x="64" y="2477"/>
                  </a:lnTo>
                  <a:lnTo>
                    <a:pt x="75" y="2452"/>
                  </a:lnTo>
                  <a:lnTo>
                    <a:pt x="93" y="2436"/>
                  </a:lnTo>
                  <a:lnTo>
                    <a:pt x="114" y="2428"/>
                  </a:lnTo>
                  <a:lnTo>
                    <a:pt x="143" y="2426"/>
                  </a:lnTo>
                  <a:lnTo>
                    <a:pt x="621" y="2426"/>
                  </a:lnTo>
                  <a:lnTo>
                    <a:pt x="1098" y="2419"/>
                  </a:lnTo>
                  <a:lnTo>
                    <a:pt x="1284" y="2409"/>
                  </a:lnTo>
                  <a:lnTo>
                    <a:pt x="1469" y="2396"/>
                  </a:lnTo>
                  <a:lnTo>
                    <a:pt x="1655" y="2378"/>
                  </a:lnTo>
                  <a:lnTo>
                    <a:pt x="1753" y="2368"/>
                  </a:lnTo>
                  <a:lnTo>
                    <a:pt x="1850" y="2355"/>
                  </a:lnTo>
                  <a:lnTo>
                    <a:pt x="1947" y="2336"/>
                  </a:lnTo>
                  <a:lnTo>
                    <a:pt x="2043" y="2311"/>
                  </a:lnTo>
                  <a:lnTo>
                    <a:pt x="2155" y="2268"/>
                  </a:lnTo>
                  <a:lnTo>
                    <a:pt x="2264" y="2218"/>
                  </a:lnTo>
                  <a:lnTo>
                    <a:pt x="2362" y="2162"/>
                  </a:lnTo>
                  <a:lnTo>
                    <a:pt x="2455" y="2098"/>
                  </a:lnTo>
                  <a:lnTo>
                    <a:pt x="2540" y="2028"/>
                  </a:lnTo>
                  <a:lnTo>
                    <a:pt x="2617" y="1951"/>
                  </a:lnTo>
                  <a:lnTo>
                    <a:pt x="2687" y="1866"/>
                  </a:lnTo>
                  <a:lnTo>
                    <a:pt x="2751" y="1773"/>
                  </a:lnTo>
                  <a:lnTo>
                    <a:pt x="2807" y="1675"/>
                  </a:lnTo>
                  <a:lnTo>
                    <a:pt x="2855" y="1569"/>
                  </a:lnTo>
                  <a:lnTo>
                    <a:pt x="2896" y="1453"/>
                  </a:lnTo>
                  <a:lnTo>
                    <a:pt x="2983" y="1167"/>
                  </a:lnTo>
                  <a:lnTo>
                    <a:pt x="3064" y="881"/>
                  </a:lnTo>
                  <a:lnTo>
                    <a:pt x="3085" y="805"/>
                  </a:lnTo>
                  <a:lnTo>
                    <a:pt x="3108" y="732"/>
                  </a:lnTo>
                  <a:lnTo>
                    <a:pt x="3135" y="661"/>
                  </a:lnTo>
                  <a:lnTo>
                    <a:pt x="3170" y="591"/>
                  </a:lnTo>
                  <a:lnTo>
                    <a:pt x="3226" y="502"/>
                  </a:lnTo>
                  <a:lnTo>
                    <a:pt x="3290" y="423"/>
                  </a:lnTo>
                  <a:lnTo>
                    <a:pt x="3358" y="351"/>
                  </a:lnTo>
                  <a:lnTo>
                    <a:pt x="3431" y="288"/>
                  </a:lnTo>
                  <a:lnTo>
                    <a:pt x="3510" y="234"/>
                  </a:lnTo>
                  <a:lnTo>
                    <a:pt x="3595" y="187"/>
                  </a:lnTo>
                  <a:lnTo>
                    <a:pt x="3688" y="151"/>
                  </a:lnTo>
                  <a:lnTo>
                    <a:pt x="3785" y="122"/>
                  </a:lnTo>
                  <a:lnTo>
                    <a:pt x="3887" y="102"/>
                  </a:lnTo>
                  <a:lnTo>
                    <a:pt x="4003" y="91"/>
                  </a:lnTo>
                  <a:lnTo>
                    <a:pt x="4119" y="85"/>
                  </a:lnTo>
                  <a:lnTo>
                    <a:pt x="4235" y="79"/>
                  </a:lnTo>
                  <a:lnTo>
                    <a:pt x="4923" y="35"/>
                  </a:lnTo>
                  <a:lnTo>
                    <a:pt x="5498" y="0"/>
                  </a:lnTo>
                  <a:lnTo>
                    <a:pt x="551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3DEB9809-C89A-4A58-9A81-ABAF9CE31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-1283"/>
              <a:ext cx="4960" cy="1437"/>
            </a:xfrm>
            <a:custGeom>
              <a:avLst/>
              <a:gdLst>
                <a:gd name="T0" fmla="*/ 4896 w 4960"/>
                <a:gd name="T1" fmla="*/ 0 h 1437"/>
                <a:gd name="T2" fmla="*/ 4960 w 4960"/>
                <a:gd name="T3" fmla="*/ 0 h 1437"/>
                <a:gd name="T4" fmla="*/ 4935 w 4960"/>
                <a:gd name="T5" fmla="*/ 46 h 1437"/>
                <a:gd name="T6" fmla="*/ 4912 w 4960"/>
                <a:gd name="T7" fmla="*/ 89 h 1437"/>
                <a:gd name="T8" fmla="*/ 4892 w 4960"/>
                <a:gd name="T9" fmla="*/ 131 h 1437"/>
                <a:gd name="T10" fmla="*/ 4879 w 4960"/>
                <a:gd name="T11" fmla="*/ 162 h 1437"/>
                <a:gd name="T12" fmla="*/ 4860 w 4960"/>
                <a:gd name="T13" fmla="*/ 181 h 1437"/>
                <a:gd name="T14" fmla="*/ 4838 w 4960"/>
                <a:gd name="T15" fmla="*/ 195 h 1437"/>
                <a:gd name="T16" fmla="*/ 4809 w 4960"/>
                <a:gd name="T17" fmla="*/ 201 h 1437"/>
                <a:gd name="T18" fmla="*/ 4776 w 4960"/>
                <a:gd name="T19" fmla="*/ 203 h 1437"/>
                <a:gd name="T20" fmla="*/ 4287 w 4960"/>
                <a:gd name="T21" fmla="*/ 201 h 1437"/>
                <a:gd name="T22" fmla="*/ 3798 w 4960"/>
                <a:gd name="T23" fmla="*/ 203 h 1437"/>
                <a:gd name="T24" fmla="*/ 3590 w 4960"/>
                <a:gd name="T25" fmla="*/ 207 h 1437"/>
                <a:gd name="T26" fmla="*/ 3381 w 4960"/>
                <a:gd name="T27" fmla="*/ 216 h 1437"/>
                <a:gd name="T28" fmla="*/ 3172 w 4960"/>
                <a:gd name="T29" fmla="*/ 234 h 1437"/>
                <a:gd name="T30" fmla="*/ 2965 w 4960"/>
                <a:gd name="T31" fmla="*/ 261 h 1437"/>
                <a:gd name="T32" fmla="*/ 2826 w 4960"/>
                <a:gd name="T33" fmla="*/ 284 h 1437"/>
                <a:gd name="T34" fmla="*/ 2689 w 4960"/>
                <a:gd name="T35" fmla="*/ 313 h 1437"/>
                <a:gd name="T36" fmla="*/ 2554 w 4960"/>
                <a:gd name="T37" fmla="*/ 350 h 1437"/>
                <a:gd name="T38" fmla="*/ 2420 w 4960"/>
                <a:gd name="T39" fmla="*/ 394 h 1437"/>
                <a:gd name="T40" fmla="*/ 2289 w 4960"/>
                <a:gd name="T41" fmla="*/ 446 h 1437"/>
                <a:gd name="T42" fmla="*/ 2161 w 4960"/>
                <a:gd name="T43" fmla="*/ 508 h 1437"/>
                <a:gd name="T44" fmla="*/ 2047 w 4960"/>
                <a:gd name="T45" fmla="*/ 576 h 1437"/>
                <a:gd name="T46" fmla="*/ 1941 w 4960"/>
                <a:gd name="T47" fmla="*/ 651 h 1437"/>
                <a:gd name="T48" fmla="*/ 1840 w 4960"/>
                <a:gd name="T49" fmla="*/ 734 h 1437"/>
                <a:gd name="T50" fmla="*/ 1746 w 4960"/>
                <a:gd name="T51" fmla="*/ 823 h 1437"/>
                <a:gd name="T52" fmla="*/ 1660 w 4960"/>
                <a:gd name="T53" fmla="*/ 921 h 1437"/>
                <a:gd name="T54" fmla="*/ 1579 w 4960"/>
                <a:gd name="T55" fmla="*/ 1026 h 1437"/>
                <a:gd name="T56" fmla="*/ 1496 w 4960"/>
                <a:gd name="T57" fmla="*/ 1151 h 1437"/>
                <a:gd name="T58" fmla="*/ 1417 w 4960"/>
                <a:gd name="T59" fmla="*/ 1281 h 1437"/>
                <a:gd name="T60" fmla="*/ 1338 w 4960"/>
                <a:gd name="T61" fmla="*/ 1410 h 1437"/>
                <a:gd name="T62" fmla="*/ 1326 w 4960"/>
                <a:gd name="T63" fmla="*/ 1426 h 1437"/>
                <a:gd name="T64" fmla="*/ 1313 w 4960"/>
                <a:gd name="T65" fmla="*/ 1433 h 1437"/>
                <a:gd name="T66" fmla="*/ 1295 w 4960"/>
                <a:gd name="T67" fmla="*/ 1437 h 1437"/>
                <a:gd name="T68" fmla="*/ 37 w 4960"/>
                <a:gd name="T69" fmla="*/ 1437 h 1437"/>
                <a:gd name="T70" fmla="*/ 21 w 4960"/>
                <a:gd name="T71" fmla="*/ 1435 h 1437"/>
                <a:gd name="T72" fmla="*/ 0 w 4960"/>
                <a:gd name="T73" fmla="*/ 1435 h 1437"/>
                <a:gd name="T74" fmla="*/ 64 w 4960"/>
                <a:gd name="T75" fmla="*/ 1310 h 1437"/>
                <a:gd name="T76" fmla="*/ 126 w 4960"/>
                <a:gd name="T77" fmla="*/ 1186 h 1437"/>
                <a:gd name="T78" fmla="*/ 186 w 4960"/>
                <a:gd name="T79" fmla="*/ 1061 h 1437"/>
                <a:gd name="T80" fmla="*/ 247 w 4960"/>
                <a:gd name="T81" fmla="*/ 937 h 1437"/>
                <a:gd name="T82" fmla="*/ 315 w 4960"/>
                <a:gd name="T83" fmla="*/ 817 h 1437"/>
                <a:gd name="T84" fmla="*/ 389 w 4960"/>
                <a:gd name="T85" fmla="*/ 701 h 1437"/>
                <a:gd name="T86" fmla="*/ 458 w 4960"/>
                <a:gd name="T87" fmla="*/ 607 h 1437"/>
                <a:gd name="T88" fmla="*/ 533 w 4960"/>
                <a:gd name="T89" fmla="*/ 520 h 1437"/>
                <a:gd name="T90" fmla="*/ 615 w 4960"/>
                <a:gd name="T91" fmla="*/ 440 h 1437"/>
                <a:gd name="T92" fmla="*/ 700 w 4960"/>
                <a:gd name="T93" fmla="*/ 367 h 1437"/>
                <a:gd name="T94" fmla="*/ 791 w 4960"/>
                <a:gd name="T95" fmla="*/ 301 h 1437"/>
                <a:gd name="T96" fmla="*/ 887 w 4960"/>
                <a:gd name="T97" fmla="*/ 243 h 1437"/>
                <a:gd name="T98" fmla="*/ 990 w 4960"/>
                <a:gd name="T99" fmla="*/ 191 h 1437"/>
                <a:gd name="T100" fmla="*/ 1096 w 4960"/>
                <a:gd name="T101" fmla="*/ 147 h 1437"/>
                <a:gd name="T102" fmla="*/ 1206 w 4960"/>
                <a:gd name="T103" fmla="*/ 108 h 1437"/>
                <a:gd name="T104" fmla="*/ 1351 w 4960"/>
                <a:gd name="T105" fmla="*/ 69 h 1437"/>
                <a:gd name="T106" fmla="*/ 1496 w 4960"/>
                <a:gd name="T107" fmla="*/ 40 h 1437"/>
                <a:gd name="T108" fmla="*/ 1645 w 4960"/>
                <a:gd name="T109" fmla="*/ 21 h 1437"/>
                <a:gd name="T110" fmla="*/ 1794 w 4960"/>
                <a:gd name="T111" fmla="*/ 10 h 1437"/>
                <a:gd name="T112" fmla="*/ 1954 w 4960"/>
                <a:gd name="T113" fmla="*/ 4 h 1437"/>
                <a:gd name="T114" fmla="*/ 2117 w 4960"/>
                <a:gd name="T115" fmla="*/ 2 h 1437"/>
                <a:gd name="T116" fmla="*/ 4896 w 4960"/>
                <a:gd name="T117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60" h="1437">
                  <a:moveTo>
                    <a:pt x="4896" y="0"/>
                  </a:moveTo>
                  <a:lnTo>
                    <a:pt x="4960" y="0"/>
                  </a:lnTo>
                  <a:lnTo>
                    <a:pt x="4935" y="46"/>
                  </a:lnTo>
                  <a:lnTo>
                    <a:pt x="4912" y="89"/>
                  </a:lnTo>
                  <a:lnTo>
                    <a:pt x="4892" y="131"/>
                  </a:lnTo>
                  <a:lnTo>
                    <a:pt x="4879" y="162"/>
                  </a:lnTo>
                  <a:lnTo>
                    <a:pt x="4860" y="181"/>
                  </a:lnTo>
                  <a:lnTo>
                    <a:pt x="4838" y="195"/>
                  </a:lnTo>
                  <a:lnTo>
                    <a:pt x="4809" y="201"/>
                  </a:lnTo>
                  <a:lnTo>
                    <a:pt x="4776" y="203"/>
                  </a:lnTo>
                  <a:lnTo>
                    <a:pt x="4287" y="201"/>
                  </a:lnTo>
                  <a:lnTo>
                    <a:pt x="3798" y="203"/>
                  </a:lnTo>
                  <a:lnTo>
                    <a:pt x="3590" y="207"/>
                  </a:lnTo>
                  <a:lnTo>
                    <a:pt x="3381" y="216"/>
                  </a:lnTo>
                  <a:lnTo>
                    <a:pt x="3172" y="234"/>
                  </a:lnTo>
                  <a:lnTo>
                    <a:pt x="2965" y="261"/>
                  </a:lnTo>
                  <a:lnTo>
                    <a:pt x="2826" y="284"/>
                  </a:lnTo>
                  <a:lnTo>
                    <a:pt x="2689" y="313"/>
                  </a:lnTo>
                  <a:lnTo>
                    <a:pt x="2554" y="350"/>
                  </a:lnTo>
                  <a:lnTo>
                    <a:pt x="2420" y="394"/>
                  </a:lnTo>
                  <a:lnTo>
                    <a:pt x="2289" y="446"/>
                  </a:lnTo>
                  <a:lnTo>
                    <a:pt x="2161" y="508"/>
                  </a:lnTo>
                  <a:lnTo>
                    <a:pt x="2047" y="576"/>
                  </a:lnTo>
                  <a:lnTo>
                    <a:pt x="1941" y="651"/>
                  </a:lnTo>
                  <a:lnTo>
                    <a:pt x="1840" y="734"/>
                  </a:lnTo>
                  <a:lnTo>
                    <a:pt x="1746" y="823"/>
                  </a:lnTo>
                  <a:lnTo>
                    <a:pt x="1660" y="921"/>
                  </a:lnTo>
                  <a:lnTo>
                    <a:pt x="1579" y="1026"/>
                  </a:lnTo>
                  <a:lnTo>
                    <a:pt x="1496" y="1151"/>
                  </a:lnTo>
                  <a:lnTo>
                    <a:pt x="1417" y="1281"/>
                  </a:lnTo>
                  <a:lnTo>
                    <a:pt x="1338" y="1410"/>
                  </a:lnTo>
                  <a:lnTo>
                    <a:pt x="1326" y="1426"/>
                  </a:lnTo>
                  <a:lnTo>
                    <a:pt x="1313" y="1433"/>
                  </a:lnTo>
                  <a:lnTo>
                    <a:pt x="1295" y="1437"/>
                  </a:lnTo>
                  <a:lnTo>
                    <a:pt x="37" y="1437"/>
                  </a:lnTo>
                  <a:lnTo>
                    <a:pt x="21" y="1435"/>
                  </a:lnTo>
                  <a:lnTo>
                    <a:pt x="0" y="1435"/>
                  </a:lnTo>
                  <a:lnTo>
                    <a:pt x="64" y="1310"/>
                  </a:lnTo>
                  <a:lnTo>
                    <a:pt x="126" y="1186"/>
                  </a:lnTo>
                  <a:lnTo>
                    <a:pt x="186" y="1061"/>
                  </a:lnTo>
                  <a:lnTo>
                    <a:pt x="247" y="937"/>
                  </a:lnTo>
                  <a:lnTo>
                    <a:pt x="315" y="817"/>
                  </a:lnTo>
                  <a:lnTo>
                    <a:pt x="389" y="701"/>
                  </a:lnTo>
                  <a:lnTo>
                    <a:pt x="458" y="607"/>
                  </a:lnTo>
                  <a:lnTo>
                    <a:pt x="533" y="520"/>
                  </a:lnTo>
                  <a:lnTo>
                    <a:pt x="615" y="440"/>
                  </a:lnTo>
                  <a:lnTo>
                    <a:pt x="700" y="367"/>
                  </a:lnTo>
                  <a:lnTo>
                    <a:pt x="791" y="301"/>
                  </a:lnTo>
                  <a:lnTo>
                    <a:pt x="887" y="243"/>
                  </a:lnTo>
                  <a:lnTo>
                    <a:pt x="990" y="191"/>
                  </a:lnTo>
                  <a:lnTo>
                    <a:pt x="1096" y="147"/>
                  </a:lnTo>
                  <a:lnTo>
                    <a:pt x="1206" y="108"/>
                  </a:lnTo>
                  <a:lnTo>
                    <a:pt x="1351" y="69"/>
                  </a:lnTo>
                  <a:lnTo>
                    <a:pt x="1496" y="40"/>
                  </a:lnTo>
                  <a:lnTo>
                    <a:pt x="1645" y="21"/>
                  </a:lnTo>
                  <a:lnTo>
                    <a:pt x="1794" y="10"/>
                  </a:lnTo>
                  <a:lnTo>
                    <a:pt x="1954" y="4"/>
                  </a:lnTo>
                  <a:lnTo>
                    <a:pt x="2117" y="2"/>
                  </a:lnTo>
                  <a:lnTo>
                    <a:pt x="489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E1355289-BE5F-41B1-954C-B78211E46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" y="643"/>
              <a:ext cx="2316" cy="1988"/>
            </a:xfrm>
            <a:custGeom>
              <a:avLst/>
              <a:gdLst>
                <a:gd name="T0" fmla="*/ 2297 w 2316"/>
                <a:gd name="T1" fmla="*/ 0 h 1988"/>
                <a:gd name="T2" fmla="*/ 2316 w 2316"/>
                <a:gd name="T3" fmla="*/ 0 h 1988"/>
                <a:gd name="T4" fmla="*/ 2250 w 2316"/>
                <a:gd name="T5" fmla="*/ 124 h 1988"/>
                <a:gd name="T6" fmla="*/ 2185 w 2316"/>
                <a:gd name="T7" fmla="*/ 245 h 1988"/>
                <a:gd name="T8" fmla="*/ 2038 w 2316"/>
                <a:gd name="T9" fmla="*/ 510 h 1988"/>
                <a:gd name="T10" fmla="*/ 1885 w 2316"/>
                <a:gd name="T11" fmla="*/ 771 h 1988"/>
                <a:gd name="T12" fmla="*/ 1726 w 2316"/>
                <a:gd name="T13" fmla="*/ 1028 h 1988"/>
                <a:gd name="T14" fmla="*/ 1560 w 2316"/>
                <a:gd name="T15" fmla="*/ 1281 h 1988"/>
                <a:gd name="T16" fmla="*/ 1496 w 2316"/>
                <a:gd name="T17" fmla="*/ 1368 h 1988"/>
                <a:gd name="T18" fmla="*/ 1431 w 2316"/>
                <a:gd name="T19" fmla="*/ 1455 h 1988"/>
                <a:gd name="T20" fmla="*/ 1361 w 2316"/>
                <a:gd name="T21" fmla="*/ 1536 h 1988"/>
                <a:gd name="T22" fmla="*/ 1286 w 2316"/>
                <a:gd name="T23" fmla="*/ 1613 h 1988"/>
                <a:gd name="T24" fmla="*/ 1205 w 2316"/>
                <a:gd name="T25" fmla="*/ 1685 h 1988"/>
                <a:gd name="T26" fmla="*/ 1118 w 2316"/>
                <a:gd name="T27" fmla="*/ 1751 h 1988"/>
                <a:gd name="T28" fmla="*/ 1036 w 2316"/>
                <a:gd name="T29" fmla="*/ 1803 h 1988"/>
                <a:gd name="T30" fmla="*/ 951 w 2316"/>
                <a:gd name="T31" fmla="*/ 1847 h 1988"/>
                <a:gd name="T32" fmla="*/ 864 w 2316"/>
                <a:gd name="T33" fmla="*/ 1884 h 1988"/>
                <a:gd name="T34" fmla="*/ 773 w 2316"/>
                <a:gd name="T35" fmla="*/ 1913 h 1988"/>
                <a:gd name="T36" fmla="*/ 683 w 2316"/>
                <a:gd name="T37" fmla="*/ 1936 h 1988"/>
                <a:gd name="T38" fmla="*/ 586 w 2316"/>
                <a:gd name="T39" fmla="*/ 1953 h 1988"/>
                <a:gd name="T40" fmla="*/ 449 w 2316"/>
                <a:gd name="T41" fmla="*/ 1971 h 1988"/>
                <a:gd name="T42" fmla="*/ 311 w 2316"/>
                <a:gd name="T43" fmla="*/ 1980 h 1988"/>
                <a:gd name="T44" fmla="*/ 172 w 2316"/>
                <a:gd name="T45" fmla="*/ 1986 h 1988"/>
                <a:gd name="T46" fmla="*/ 33 w 2316"/>
                <a:gd name="T47" fmla="*/ 1988 h 1988"/>
                <a:gd name="T48" fmla="*/ 18 w 2316"/>
                <a:gd name="T49" fmla="*/ 1988 h 1988"/>
                <a:gd name="T50" fmla="*/ 0 w 2316"/>
                <a:gd name="T51" fmla="*/ 1988 h 1988"/>
                <a:gd name="T52" fmla="*/ 8 w 2316"/>
                <a:gd name="T53" fmla="*/ 1969 h 1988"/>
                <a:gd name="T54" fmla="*/ 14 w 2316"/>
                <a:gd name="T55" fmla="*/ 1955 h 1988"/>
                <a:gd name="T56" fmla="*/ 916 w 2316"/>
                <a:gd name="T57" fmla="*/ 168 h 1988"/>
                <a:gd name="T58" fmla="*/ 928 w 2316"/>
                <a:gd name="T59" fmla="*/ 149 h 1988"/>
                <a:gd name="T60" fmla="*/ 945 w 2316"/>
                <a:gd name="T61" fmla="*/ 137 h 1988"/>
                <a:gd name="T62" fmla="*/ 967 w 2316"/>
                <a:gd name="T63" fmla="*/ 133 h 1988"/>
                <a:gd name="T64" fmla="*/ 1753 w 2316"/>
                <a:gd name="T65" fmla="*/ 54 h 1988"/>
                <a:gd name="T66" fmla="*/ 2281 w 2316"/>
                <a:gd name="T67" fmla="*/ 0 h 1988"/>
                <a:gd name="T68" fmla="*/ 2297 w 2316"/>
                <a:gd name="T69" fmla="*/ 0 h 1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16" h="1988">
                  <a:moveTo>
                    <a:pt x="2297" y="0"/>
                  </a:moveTo>
                  <a:lnTo>
                    <a:pt x="2316" y="0"/>
                  </a:lnTo>
                  <a:lnTo>
                    <a:pt x="2250" y="124"/>
                  </a:lnTo>
                  <a:lnTo>
                    <a:pt x="2185" y="245"/>
                  </a:lnTo>
                  <a:lnTo>
                    <a:pt x="2038" y="510"/>
                  </a:lnTo>
                  <a:lnTo>
                    <a:pt x="1885" y="771"/>
                  </a:lnTo>
                  <a:lnTo>
                    <a:pt x="1726" y="1028"/>
                  </a:lnTo>
                  <a:lnTo>
                    <a:pt x="1560" y="1281"/>
                  </a:lnTo>
                  <a:lnTo>
                    <a:pt x="1496" y="1368"/>
                  </a:lnTo>
                  <a:lnTo>
                    <a:pt x="1431" y="1455"/>
                  </a:lnTo>
                  <a:lnTo>
                    <a:pt x="1361" y="1536"/>
                  </a:lnTo>
                  <a:lnTo>
                    <a:pt x="1286" y="1613"/>
                  </a:lnTo>
                  <a:lnTo>
                    <a:pt x="1205" y="1685"/>
                  </a:lnTo>
                  <a:lnTo>
                    <a:pt x="1118" y="1751"/>
                  </a:lnTo>
                  <a:lnTo>
                    <a:pt x="1036" y="1803"/>
                  </a:lnTo>
                  <a:lnTo>
                    <a:pt x="951" y="1847"/>
                  </a:lnTo>
                  <a:lnTo>
                    <a:pt x="864" y="1884"/>
                  </a:lnTo>
                  <a:lnTo>
                    <a:pt x="773" y="1913"/>
                  </a:lnTo>
                  <a:lnTo>
                    <a:pt x="683" y="1936"/>
                  </a:lnTo>
                  <a:lnTo>
                    <a:pt x="586" y="1953"/>
                  </a:lnTo>
                  <a:lnTo>
                    <a:pt x="449" y="1971"/>
                  </a:lnTo>
                  <a:lnTo>
                    <a:pt x="311" y="1980"/>
                  </a:lnTo>
                  <a:lnTo>
                    <a:pt x="172" y="1986"/>
                  </a:lnTo>
                  <a:lnTo>
                    <a:pt x="33" y="1988"/>
                  </a:lnTo>
                  <a:lnTo>
                    <a:pt x="18" y="1988"/>
                  </a:lnTo>
                  <a:lnTo>
                    <a:pt x="0" y="1988"/>
                  </a:lnTo>
                  <a:lnTo>
                    <a:pt x="8" y="1969"/>
                  </a:lnTo>
                  <a:lnTo>
                    <a:pt x="14" y="1955"/>
                  </a:lnTo>
                  <a:lnTo>
                    <a:pt x="916" y="168"/>
                  </a:lnTo>
                  <a:lnTo>
                    <a:pt x="928" y="149"/>
                  </a:lnTo>
                  <a:lnTo>
                    <a:pt x="945" y="137"/>
                  </a:lnTo>
                  <a:lnTo>
                    <a:pt x="967" y="133"/>
                  </a:lnTo>
                  <a:lnTo>
                    <a:pt x="1753" y="54"/>
                  </a:lnTo>
                  <a:lnTo>
                    <a:pt x="2281" y="0"/>
                  </a:lnTo>
                  <a:lnTo>
                    <a:pt x="229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8A815911-1EC8-4303-988F-6009E820B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-875"/>
              <a:ext cx="2472" cy="1029"/>
            </a:xfrm>
            <a:custGeom>
              <a:avLst/>
              <a:gdLst>
                <a:gd name="T0" fmla="*/ 2451 w 2472"/>
                <a:gd name="T1" fmla="*/ 0 h 1029"/>
                <a:gd name="T2" fmla="*/ 2472 w 2472"/>
                <a:gd name="T3" fmla="*/ 0 h 1029"/>
                <a:gd name="T4" fmla="*/ 2426 w 2472"/>
                <a:gd name="T5" fmla="*/ 94 h 1029"/>
                <a:gd name="T6" fmla="*/ 2379 w 2472"/>
                <a:gd name="T7" fmla="*/ 185 h 1029"/>
                <a:gd name="T8" fmla="*/ 1977 w 2472"/>
                <a:gd name="T9" fmla="*/ 1004 h 1029"/>
                <a:gd name="T10" fmla="*/ 1967 w 2472"/>
                <a:gd name="T11" fmla="*/ 1018 h 1029"/>
                <a:gd name="T12" fmla="*/ 1956 w 2472"/>
                <a:gd name="T13" fmla="*/ 1027 h 1029"/>
                <a:gd name="T14" fmla="*/ 1937 w 2472"/>
                <a:gd name="T15" fmla="*/ 1029 h 1029"/>
                <a:gd name="T16" fmla="*/ 23 w 2472"/>
                <a:gd name="T17" fmla="*/ 1029 h 1029"/>
                <a:gd name="T18" fmla="*/ 17 w 2472"/>
                <a:gd name="T19" fmla="*/ 1027 h 1029"/>
                <a:gd name="T20" fmla="*/ 9 w 2472"/>
                <a:gd name="T21" fmla="*/ 1027 h 1029"/>
                <a:gd name="T22" fmla="*/ 0 w 2472"/>
                <a:gd name="T23" fmla="*/ 1027 h 1029"/>
                <a:gd name="T24" fmla="*/ 48 w 2472"/>
                <a:gd name="T25" fmla="*/ 938 h 1029"/>
                <a:gd name="T26" fmla="*/ 100 w 2472"/>
                <a:gd name="T27" fmla="*/ 852 h 1029"/>
                <a:gd name="T28" fmla="*/ 152 w 2472"/>
                <a:gd name="T29" fmla="*/ 767 h 1029"/>
                <a:gd name="T30" fmla="*/ 210 w 2472"/>
                <a:gd name="T31" fmla="*/ 683 h 1029"/>
                <a:gd name="T32" fmla="*/ 270 w 2472"/>
                <a:gd name="T33" fmla="*/ 606 h 1029"/>
                <a:gd name="T34" fmla="*/ 334 w 2472"/>
                <a:gd name="T35" fmla="*/ 531 h 1029"/>
                <a:gd name="T36" fmla="*/ 404 w 2472"/>
                <a:gd name="T37" fmla="*/ 461 h 1029"/>
                <a:gd name="T38" fmla="*/ 479 w 2472"/>
                <a:gd name="T39" fmla="*/ 396 h 1029"/>
                <a:gd name="T40" fmla="*/ 560 w 2472"/>
                <a:gd name="T41" fmla="*/ 336 h 1029"/>
                <a:gd name="T42" fmla="*/ 647 w 2472"/>
                <a:gd name="T43" fmla="*/ 284 h 1029"/>
                <a:gd name="T44" fmla="*/ 744 w 2472"/>
                <a:gd name="T45" fmla="*/ 235 h 1029"/>
                <a:gd name="T46" fmla="*/ 842 w 2472"/>
                <a:gd name="T47" fmla="*/ 195 h 1029"/>
                <a:gd name="T48" fmla="*/ 941 w 2472"/>
                <a:gd name="T49" fmla="*/ 162 h 1029"/>
                <a:gd name="T50" fmla="*/ 1043 w 2472"/>
                <a:gd name="T51" fmla="*/ 133 h 1029"/>
                <a:gd name="T52" fmla="*/ 1148 w 2472"/>
                <a:gd name="T53" fmla="*/ 108 h 1029"/>
                <a:gd name="T54" fmla="*/ 1320 w 2472"/>
                <a:gd name="T55" fmla="*/ 75 h 1029"/>
                <a:gd name="T56" fmla="*/ 1492 w 2472"/>
                <a:gd name="T57" fmla="*/ 50 h 1029"/>
                <a:gd name="T58" fmla="*/ 1666 w 2472"/>
                <a:gd name="T59" fmla="*/ 32 h 1029"/>
                <a:gd name="T60" fmla="*/ 1842 w 2472"/>
                <a:gd name="T61" fmla="*/ 21 h 1029"/>
                <a:gd name="T62" fmla="*/ 2138 w 2472"/>
                <a:gd name="T63" fmla="*/ 9 h 1029"/>
                <a:gd name="T64" fmla="*/ 2433 w 2472"/>
                <a:gd name="T65" fmla="*/ 0 h 1029"/>
                <a:gd name="T66" fmla="*/ 2451 w 2472"/>
                <a:gd name="T67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2" h="1029">
                  <a:moveTo>
                    <a:pt x="2451" y="0"/>
                  </a:moveTo>
                  <a:lnTo>
                    <a:pt x="2472" y="0"/>
                  </a:lnTo>
                  <a:lnTo>
                    <a:pt x="2426" y="94"/>
                  </a:lnTo>
                  <a:lnTo>
                    <a:pt x="2379" y="185"/>
                  </a:lnTo>
                  <a:lnTo>
                    <a:pt x="1977" y="1004"/>
                  </a:lnTo>
                  <a:lnTo>
                    <a:pt x="1967" y="1018"/>
                  </a:lnTo>
                  <a:lnTo>
                    <a:pt x="1956" y="1027"/>
                  </a:lnTo>
                  <a:lnTo>
                    <a:pt x="1937" y="1029"/>
                  </a:lnTo>
                  <a:lnTo>
                    <a:pt x="23" y="1029"/>
                  </a:lnTo>
                  <a:lnTo>
                    <a:pt x="17" y="1027"/>
                  </a:lnTo>
                  <a:lnTo>
                    <a:pt x="9" y="1027"/>
                  </a:lnTo>
                  <a:lnTo>
                    <a:pt x="0" y="1027"/>
                  </a:lnTo>
                  <a:lnTo>
                    <a:pt x="48" y="938"/>
                  </a:lnTo>
                  <a:lnTo>
                    <a:pt x="100" y="852"/>
                  </a:lnTo>
                  <a:lnTo>
                    <a:pt x="152" y="767"/>
                  </a:lnTo>
                  <a:lnTo>
                    <a:pt x="210" y="683"/>
                  </a:lnTo>
                  <a:lnTo>
                    <a:pt x="270" y="606"/>
                  </a:lnTo>
                  <a:lnTo>
                    <a:pt x="334" y="531"/>
                  </a:lnTo>
                  <a:lnTo>
                    <a:pt x="404" y="461"/>
                  </a:lnTo>
                  <a:lnTo>
                    <a:pt x="479" y="396"/>
                  </a:lnTo>
                  <a:lnTo>
                    <a:pt x="560" y="336"/>
                  </a:lnTo>
                  <a:lnTo>
                    <a:pt x="647" y="284"/>
                  </a:lnTo>
                  <a:lnTo>
                    <a:pt x="744" y="235"/>
                  </a:lnTo>
                  <a:lnTo>
                    <a:pt x="842" y="195"/>
                  </a:lnTo>
                  <a:lnTo>
                    <a:pt x="941" y="162"/>
                  </a:lnTo>
                  <a:lnTo>
                    <a:pt x="1043" y="133"/>
                  </a:lnTo>
                  <a:lnTo>
                    <a:pt x="1148" y="108"/>
                  </a:lnTo>
                  <a:lnTo>
                    <a:pt x="1320" y="75"/>
                  </a:lnTo>
                  <a:lnTo>
                    <a:pt x="1492" y="50"/>
                  </a:lnTo>
                  <a:lnTo>
                    <a:pt x="1666" y="32"/>
                  </a:lnTo>
                  <a:lnTo>
                    <a:pt x="1842" y="21"/>
                  </a:lnTo>
                  <a:lnTo>
                    <a:pt x="2138" y="9"/>
                  </a:lnTo>
                  <a:lnTo>
                    <a:pt x="2433" y="0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3" name="Segnaposto testo 2"/>
          <p:cNvSpPr>
            <a:spLocks noGrp="1"/>
          </p:cNvSpPr>
          <p:nvPr>
            <p:ph type="body" sz="quarter" idx="10" hasCustomPrompt="1"/>
          </p:nvPr>
        </p:nvSpPr>
        <p:spPr>
          <a:xfrm>
            <a:off x="407989" y="866367"/>
            <a:ext cx="10914168" cy="4458668"/>
          </a:xfrm>
          <a:prstGeom prst="rect">
            <a:avLst/>
          </a:prstGeom>
        </p:spPr>
        <p:txBody>
          <a:bodyPr anchor="ctr" anchorCtr="0"/>
          <a:lstStyle>
            <a:lvl1pPr algn="r">
              <a:defRPr sz="4000"/>
            </a:lvl1pPr>
            <a:lvl2pPr algn="r">
              <a:defRPr sz="3600"/>
            </a:lvl2pPr>
            <a:lvl3pPr algn="r">
              <a:defRPr sz="2800"/>
            </a:lvl3pPr>
            <a:lvl4pPr algn="r">
              <a:defRPr sz="2000"/>
            </a:lvl4pPr>
            <a:lvl5pPr algn="r">
              <a:defRPr sz="1600"/>
            </a:lvl5pPr>
          </a:lstStyle>
          <a:p>
            <a:pPr lvl="0"/>
            <a:r>
              <a:rPr lang="it-IT" dirty="0"/>
              <a:t>Modifica gli stili del testo dello schema 40pt</a:t>
            </a:r>
          </a:p>
          <a:p>
            <a:pPr lvl="1"/>
            <a:r>
              <a:rPr lang="it-IT" dirty="0"/>
              <a:t>Secondo livello 36pt</a:t>
            </a:r>
          </a:p>
          <a:p>
            <a:pPr lvl="2"/>
            <a:r>
              <a:rPr lang="it-IT" dirty="0"/>
              <a:t>Terzo livello 28pt</a:t>
            </a:r>
          </a:p>
          <a:p>
            <a:pPr lvl="3"/>
            <a:r>
              <a:rPr lang="it-IT" dirty="0"/>
              <a:t>Quarto livello 20 </a:t>
            </a:r>
            <a:r>
              <a:rPr lang="it-IT" dirty="0" err="1"/>
              <a:t>pt</a:t>
            </a:r>
            <a:endParaRPr lang="it-IT" dirty="0"/>
          </a:p>
          <a:p>
            <a:pPr lvl="4"/>
            <a:r>
              <a:rPr lang="it-IT" dirty="0"/>
              <a:t>Quinto livello 16 </a:t>
            </a:r>
            <a:r>
              <a:rPr lang="it-IT" dirty="0" err="1"/>
              <a:t>pt</a:t>
            </a:r>
            <a:endParaRPr lang="it-IT" dirty="0"/>
          </a:p>
        </p:txBody>
      </p:sp>
      <p:sp>
        <p:nvSpPr>
          <p:cNvPr id="11" name="Segnaposto numero diapositiva 5">
            <a:extLst>
              <a:ext uri="{FF2B5EF4-FFF2-40B4-BE49-F238E27FC236}">
                <a16:creationId xmlns:a16="http://schemas.microsoft.com/office/drawing/2014/main" id="{79A77BD1-CC86-49F8-A7FD-E0EB30E9AA60}"/>
              </a:ext>
            </a:extLst>
          </p:cNvPr>
          <p:cNvSpPr txBox="1">
            <a:spLocks/>
          </p:cNvSpPr>
          <p:nvPr userDrawn="1"/>
        </p:nvSpPr>
        <p:spPr>
          <a:xfrm>
            <a:off x="11718170" y="6495906"/>
            <a:ext cx="472888" cy="231173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GB" sz="1000" b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fld id="{B9D7DBFB-DCE9-42BC-A361-A0671D12ADFC}" type="slidenum">
              <a:rPr lang="it-IT" smtClean="0"/>
              <a:pPr defTabSz="121917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562690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zie - F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83084A23-6A9D-48F6-95F5-5090736F718A}"/>
              </a:ext>
            </a:extLst>
          </p:cNvPr>
          <p:cNvSpPr/>
          <p:nvPr userDrawn="1"/>
        </p:nvSpPr>
        <p:spPr>
          <a:xfrm>
            <a:off x="11719112" y="0"/>
            <a:ext cx="47288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E4737D48-B2DB-4F53-BFC9-9F18751EDFC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787016" y="90427"/>
            <a:ext cx="346160" cy="234428"/>
            <a:chOff x="-560" y="-1287"/>
            <a:chExt cx="6379" cy="4320"/>
          </a:xfrm>
        </p:grpSpPr>
        <p:sp>
          <p:nvSpPr>
            <p:cNvPr id="15" name="AutoShape 3">
              <a:extLst>
                <a:ext uri="{FF2B5EF4-FFF2-40B4-BE49-F238E27FC236}">
                  <a16:creationId xmlns:a16="http://schemas.microsoft.com/office/drawing/2014/main" id="{525F0B45-3EF6-4A9D-A83E-CDB12E55653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id="{DB6A0205-9830-47FC-AFEF-1EA19F148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A652E29C-2288-4037-A735-2C99372F7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0" y="423"/>
              <a:ext cx="5536" cy="2610"/>
            </a:xfrm>
            <a:custGeom>
              <a:avLst/>
              <a:gdLst>
                <a:gd name="T0" fmla="*/ 5536 w 5536"/>
                <a:gd name="T1" fmla="*/ 0 h 2610"/>
                <a:gd name="T2" fmla="*/ 5470 w 5536"/>
                <a:gd name="T3" fmla="*/ 127 h 2610"/>
                <a:gd name="T4" fmla="*/ 5449 w 5536"/>
                <a:gd name="T5" fmla="*/ 139 h 2610"/>
                <a:gd name="T6" fmla="*/ 5061 w 5536"/>
                <a:gd name="T7" fmla="*/ 164 h 2610"/>
                <a:gd name="T8" fmla="*/ 4881 w 5536"/>
                <a:gd name="T9" fmla="*/ 189 h 2610"/>
                <a:gd name="T10" fmla="*/ 4722 w 5536"/>
                <a:gd name="T11" fmla="*/ 247 h 2610"/>
                <a:gd name="T12" fmla="*/ 4585 w 5536"/>
                <a:gd name="T13" fmla="*/ 336 h 2610"/>
                <a:gd name="T14" fmla="*/ 4471 w 5536"/>
                <a:gd name="T15" fmla="*/ 460 h 2610"/>
                <a:gd name="T16" fmla="*/ 4380 w 5536"/>
                <a:gd name="T17" fmla="*/ 618 h 2610"/>
                <a:gd name="T18" fmla="*/ 4338 w 5536"/>
                <a:gd name="T19" fmla="*/ 757 h 2610"/>
                <a:gd name="T20" fmla="*/ 4318 w 5536"/>
                <a:gd name="T21" fmla="*/ 902 h 2610"/>
                <a:gd name="T22" fmla="*/ 4305 w 5536"/>
                <a:gd name="T23" fmla="*/ 1107 h 2610"/>
                <a:gd name="T24" fmla="*/ 4278 w 5536"/>
                <a:gd name="T25" fmla="*/ 1312 h 2610"/>
                <a:gd name="T26" fmla="*/ 4208 w 5536"/>
                <a:gd name="T27" fmla="*/ 1538 h 2610"/>
                <a:gd name="T28" fmla="*/ 4100 w 5536"/>
                <a:gd name="T29" fmla="*/ 1768 h 2610"/>
                <a:gd name="T30" fmla="*/ 3963 w 5536"/>
                <a:gd name="T31" fmla="*/ 1971 h 2610"/>
                <a:gd name="T32" fmla="*/ 3800 w 5536"/>
                <a:gd name="T33" fmla="*/ 2146 h 2610"/>
                <a:gd name="T34" fmla="*/ 3609 w 5536"/>
                <a:gd name="T35" fmla="*/ 2293 h 2610"/>
                <a:gd name="T36" fmla="*/ 3391 w 5536"/>
                <a:gd name="T37" fmla="*/ 2413 h 2610"/>
                <a:gd name="T38" fmla="*/ 3145 w 5536"/>
                <a:gd name="T39" fmla="*/ 2504 h 2610"/>
                <a:gd name="T40" fmla="*/ 2911 w 5536"/>
                <a:gd name="T41" fmla="*/ 2552 h 2610"/>
                <a:gd name="T42" fmla="*/ 2671 w 5536"/>
                <a:gd name="T43" fmla="*/ 2585 h 2610"/>
                <a:gd name="T44" fmla="*/ 2378 w 5536"/>
                <a:gd name="T45" fmla="*/ 2608 h 2610"/>
                <a:gd name="T46" fmla="*/ 2084 w 5536"/>
                <a:gd name="T47" fmla="*/ 2608 h 2610"/>
                <a:gd name="T48" fmla="*/ 54 w 5536"/>
                <a:gd name="T49" fmla="*/ 2608 h 2610"/>
                <a:gd name="T50" fmla="*/ 0 w 5536"/>
                <a:gd name="T51" fmla="*/ 2608 h 2610"/>
                <a:gd name="T52" fmla="*/ 64 w 5536"/>
                <a:gd name="T53" fmla="*/ 2477 h 2610"/>
                <a:gd name="T54" fmla="*/ 93 w 5536"/>
                <a:gd name="T55" fmla="*/ 2436 h 2610"/>
                <a:gd name="T56" fmla="*/ 143 w 5536"/>
                <a:gd name="T57" fmla="*/ 2426 h 2610"/>
                <a:gd name="T58" fmla="*/ 1098 w 5536"/>
                <a:gd name="T59" fmla="*/ 2419 h 2610"/>
                <a:gd name="T60" fmla="*/ 1469 w 5536"/>
                <a:gd name="T61" fmla="*/ 2396 h 2610"/>
                <a:gd name="T62" fmla="*/ 1753 w 5536"/>
                <a:gd name="T63" fmla="*/ 2368 h 2610"/>
                <a:gd name="T64" fmla="*/ 1947 w 5536"/>
                <a:gd name="T65" fmla="*/ 2336 h 2610"/>
                <a:gd name="T66" fmla="*/ 2155 w 5536"/>
                <a:gd name="T67" fmla="*/ 2268 h 2610"/>
                <a:gd name="T68" fmla="*/ 2362 w 5536"/>
                <a:gd name="T69" fmla="*/ 2162 h 2610"/>
                <a:gd name="T70" fmla="*/ 2540 w 5536"/>
                <a:gd name="T71" fmla="*/ 2028 h 2610"/>
                <a:gd name="T72" fmla="*/ 2687 w 5536"/>
                <a:gd name="T73" fmla="*/ 1866 h 2610"/>
                <a:gd name="T74" fmla="*/ 2807 w 5536"/>
                <a:gd name="T75" fmla="*/ 1675 h 2610"/>
                <a:gd name="T76" fmla="*/ 2896 w 5536"/>
                <a:gd name="T77" fmla="*/ 1453 h 2610"/>
                <a:gd name="T78" fmla="*/ 3064 w 5536"/>
                <a:gd name="T79" fmla="*/ 881 h 2610"/>
                <a:gd name="T80" fmla="*/ 3108 w 5536"/>
                <a:gd name="T81" fmla="*/ 732 h 2610"/>
                <a:gd name="T82" fmla="*/ 3170 w 5536"/>
                <a:gd name="T83" fmla="*/ 591 h 2610"/>
                <a:gd name="T84" fmla="*/ 3290 w 5536"/>
                <a:gd name="T85" fmla="*/ 423 h 2610"/>
                <a:gd name="T86" fmla="*/ 3431 w 5536"/>
                <a:gd name="T87" fmla="*/ 288 h 2610"/>
                <a:gd name="T88" fmla="*/ 3595 w 5536"/>
                <a:gd name="T89" fmla="*/ 187 h 2610"/>
                <a:gd name="T90" fmla="*/ 3785 w 5536"/>
                <a:gd name="T91" fmla="*/ 122 h 2610"/>
                <a:gd name="T92" fmla="*/ 4003 w 5536"/>
                <a:gd name="T93" fmla="*/ 91 h 2610"/>
                <a:gd name="T94" fmla="*/ 4235 w 5536"/>
                <a:gd name="T95" fmla="*/ 79 h 2610"/>
                <a:gd name="T96" fmla="*/ 5498 w 5536"/>
                <a:gd name="T97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36" h="2610">
                  <a:moveTo>
                    <a:pt x="5515" y="0"/>
                  </a:moveTo>
                  <a:lnTo>
                    <a:pt x="5536" y="0"/>
                  </a:lnTo>
                  <a:lnTo>
                    <a:pt x="5503" y="66"/>
                  </a:lnTo>
                  <a:lnTo>
                    <a:pt x="5470" y="127"/>
                  </a:lnTo>
                  <a:lnTo>
                    <a:pt x="5463" y="135"/>
                  </a:lnTo>
                  <a:lnTo>
                    <a:pt x="5449" y="139"/>
                  </a:lnTo>
                  <a:lnTo>
                    <a:pt x="5436" y="141"/>
                  </a:lnTo>
                  <a:lnTo>
                    <a:pt x="5061" y="164"/>
                  </a:lnTo>
                  <a:lnTo>
                    <a:pt x="4968" y="172"/>
                  </a:lnTo>
                  <a:lnTo>
                    <a:pt x="4881" y="189"/>
                  </a:lnTo>
                  <a:lnTo>
                    <a:pt x="4798" y="214"/>
                  </a:lnTo>
                  <a:lnTo>
                    <a:pt x="4722" y="247"/>
                  </a:lnTo>
                  <a:lnTo>
                    <a:pt x="4651" y="288"/>
                  </a:lnTo>
                  <a:lnTo>
                    <a:pt x="4585" y="336"/>
                  </a:lnTo>
                  <a:lnTo>
                    <a:pt x="4525" y="394"/>
                  </a:lnTo>
                  <a:lnTo>
                    <a:pt x="4471" y="460"/>
                  </a:lnTo>
                  <a:lnTo>
                    <a:pt x="4423" y="535"/>
                  </a:lnTo>
                  <a:lnTo>
                    <a:pt x="4380" y="618"/>
                  </a:lnTo>
                  <a:lnTo>
                    <a:pt x="4353" y="686"/>
                  </a:lnTo>
                  <a:lnTo>
                    <a:pt x="4338" y="757"/>
                  </a:lnTo>
                  <a:lnTo>
                    <a:pt x="4326" y="829"/>
                  </a:lnTo>
                  <a:lnTo>
                    <a:pt x="4318" y="902"/>
                  </a:lnTo>
                  <a:lnTo>
                    <a:pt x="4311" y="1004"/>
                  </a:lnTo>
                  <a:lnTo>
                    <a:pt x="4305" y="1107"/>
                  </a:lnTo>
                  <a:lnTo>
                    <a:pt x="4295" y="1209"/>
                  </a:lnTo>
                  <a:lnTo>
                    <a:pt x="4278" y="1312"/>
                  </a:lnTo>
                  <a:lnTo>
                    <a:pt x="4253" y="1412"/>
                  </a:lnTo>
                  <a:lnTo>
                    <a:pt x="4208" y="1538"/>
                  </a:lnTo>
                  <a:lnTo>
                    <a:pt x="4158" y="1656"/>
                  </a:lnTo>
                  <a:lnTo>
                    <a:pt x="4100" y="1768"/>
                  </a:lnTo>
                  <a:lnTo>
                    <a:pt x="4034" y="1872"/>
                  </a:lnTo>
                  <a:lnTo>
                    <a:pt x="3963" y="1971"/>
                  </a:lnTo>
                  <a:lnTo>
                    <a:pt x="3885" y="2061"/>
                  </a:lnTo>
                  <a:lnTo>
                    <a:pt x="3800" y="2146"/>
                  </a:lnTo>
                  <a:lnTo>
                    <a:pt x="3708" y="2224"/>
                  </a:lnTo>
                  <a:lnTo>
                    <a:pt x="3609" y="2293"/>
                  </a:lnTo>
                  <a:lnTo>
                    <a:pt x="3503" y="2357"/>
                  </a:lnTo>
                  <a:lnTo>
                    <a:pt x="3391" y="2413"/>
                  </a:lnTo>
                  <a:lnTo>
                    <a:pt x="3271" y="2461"/>
                  </a:lnTo>
                  <a:lnTo>
                    <a:pt x="3145" y="2504"/>
                  </a:lnTo>
                  <a:lnTo>
                    <a:pt x="3029" y="2533"/>
                  </a:lnTo>
                  <a:lnTo>
                    <a:pt x="2911" y="2552"/>
                  </a:lnTo>
                  <a:lnTo>
                    <a:pt x="2791" y="2569"/>
                  </a:lnTo>
                  <a:lnTo>
                    <a:pt x="2671" y="2585"/>
                  </a:lnTo>
                  <a:lnTo>
                    <a:pt x="2525" y="2602"/>
                  </a:lnTo>
                  <a:lnTo>
                    <a:pt x="2378" y="2608"/>
                  </a:lnTo>
                  <a:lnTo>
                    <a:pt x="2231" y="2610"/>
                  </a:lnTo>
                  <a:lnTo>
                    <a:pt x="2084" y="2608"/>
                  </a:lnTo>
                  <a:lnTo>
                    <a:pt x="1937" y="2608"/>
                  </a:lnTo>
                  <a:lnTo>
                    <a:pt x="54" y="2608"/>
                  </a:lnTo>
                  <a:lnTo>
                    <a:pt x="0" y="2608"/>
                  </a:lnTo>
                  <a:lnTo>
                    <a:pt x="0" y="2608"/>
                  </a:lnTo>
                  <a:lnTo>
                    <a:pt x="33" y="2540"/>
                  </a:lnTo>
                  <a:lnTo>
                    <a:pt x="64" y="2477"/>
                  </a:lnTo>
                  <a:lnTo>
                    <a:pt x="75" y="2452"/>
                  </a:lnTo>
                  <a:lnTo>
                    <a:pt x="93" y="2436"/>
                  </a:lnTo>
                  <a:lnTo>
                    <a:pt x="114" y="2428"/>
                  </a:lnTo>
                  <a:lnTo>
                    <a:pt x="143" y="2426"/>
                  </a:lnTo>
                  <a:lnTo>
                    <a:pt x="621" y="2426"/>
                  </a:lnTo>
                  <a:lnTo>
                    <a:pt x="1098" y="2419"/>
                  </a:lnTo>
                  <a:lnTo>
                    <a:pt x="1284" y="2409"/>
                  </a:lnTo>
                  <a:lnTo>
                    <a:pt x="1469" y="2396"/>
                  </a:lnTo>
                  <a:lnTo>
                    <a:pt x="1655" y="2378"/>
                  </a:lnTo>
                  <a:lnTo>
                    <a:pt x="1753" y="2368"/>
                  </a:lnTo>
                  <a:lnTo>
                    <a:pt x="1850" y="2355"/>
                  </a:lnTo>
                  <a:lnTo>
                    <a:pt x="1947" y="2336"/>
                  </a:lnTo>
                  <a:lnTo>
                    <a:pt x="2043" y="2311"/>
                  </a:lnTo>
                  <a:lnTo>
                    <a:pt x="2155" y="2268"/>
                  </a:lnTo>
                  <a:lnTo>
                    <a:pt x="2264" y="2218"/>
                  </a:lnTo>
                  <a:lnTo>
                    <a:pt x="2362" y="2162"/>
                  </a:lnTo>
                  <a:lnTo>
                    <a:pt x="2455" y="2098"/>
                  </a:lnTo>
                  <a:lnTo>
                    <a:pt x="2540" y="2028"/>
                  </a:lnTo>
                  <a:lnTo>
                    <a:pt x="2617" y="1951"/>
                  </a:lnTo>
                  <a:lnTo>
                    <a:pt x="2687" y="1866"/>
                  </a:lnTo>
                  <a:lnTo>
                    <a:pt x="2751" y="1773"/>
                  </a:lnTo>
                  <a:lnTo>
                    <a:pt x="2807" y="1675"/>
                  </a:lnTo>
                  <a:lnTo>
                    <a:pt x="2855" y="1569"/>
                  </a:lnTo>
                  <a:lnTo>
                    <a:pt x="2896" y="1453"/>
                  </a:lnTo>
                  <a:lnTo>
                    <a:pt x="2983" y="1167"/>
                  </a:lnTo>
                  <a:lnTo>
                    <a:pt x="3064" y="881"/>
                  </a:lnTo>
                  <a:lnTo>
                    <a:pt x="3085" y="805"/>
                  </a:lnTo>
                  <a:lnTo>
                    <a:pt x="3108" y="732"/>
                  </a:lnTo>
                  <a:lnTo>
                    <a:pt x="3135" y="661"/>
                  </a:lnTo>
                  <a:lnTo>
                    <a:pt x="3170" y="591"/>
                  </a:lnTo>
                  <a:lnTo>
                    <a:pt x="3226" y="502"/>
                  </a:lnTo>
                  <a:lnTo>
                    <a:pt x="3290" y="423"/>
                  </a:lnTo>
                  <a:lnTo>
                    <a:pt x="3358" y="351"/>
                  </a:lnTo>
                  <a:lnTo>
                    <a:pt x="3431" y="288"/>
                  </a:lnTo>
                  <a:lnTo>
                    <a:pt x="3510" y="234"/>
                  </a:lnTo>
                  <a:lnTo>
                    <a:pt x="3595" y="187"/>
                  </a:lnTo>
                  <a:lnTo>
                    <a:pt x="3688" y="151"/>
                  </a:lnTo>
                  <a:lnTo>
                    <a:pt x="3785" y="122"/>
                  </a:lnTo>
                  <a:lnTo>
                    <a:pt x="3887" y="102"/>
                  </a:lnTo>
                  <a:lnTo>
                    <a:pt x="4003" y="91"/>
                  </a:lnTo>
                  <a:lnTo>
                    <a:pt x="4119" y="85"/>
                  </a:lnTo>
                  <a:lnTo>
                    <a:pt x="4235" y="79"/>
                  </a:lnTo>
                  <a:lnTo>
                    <a:pt x="4923" y="35"/>
                  </a:lnTo>
                  <a:lnTo>
                    <a:pt x="5498" y="0"/>
                  </a:lnTo>
                  <a:lnTo>
                    <a:pt x="551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3DEB9809-C89A-4A58-9A81-ABAF9CE31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-1283"/>
              <a:ext cx="4960" cy="1437"/>
            </a:xfrm>
            <a:custGeom>
              <a:avLst/>
              <a:gdLst>
                <a:gd name="T0" fmla="*/ 4896 w 4960"/>
                <a:gd name="T1" fmla="*/ 0 h 1437"/>
                <a:gd name="T2" fmla="*/ 4960 w 4960"/>
                <a:gd name="T3" fmla="*/ 0 h 1437"/>
                <a:gd name="T4" fmla="*/ 4935 w 4960"/>
                <a:gd name="T5" fmla="*/ 46 h 1437"/>
                <a:gd name="T6" fmla="*/ 4912 w 4960"/>
                <a:gd name="T7" fmla="*/ 89 h 1437"/>
                <a:gd name="T8" fmla="*/ 4892 w 4960"/>
                <a:gd name="T9" fmla="*/ 131 h 1437"/>
                <a:gd name="T10" fmla="*/ 4879 w 4960"/>
                <a:gd name="T11" fmla="*/ 162 h 1437"/>
                <a:gd name="T12" fmla="*/ 4860 w 4960"/>
                <a:gd name="T13" fmla="*/ 181 h 1437"/>
                <a:gd name="T14" fmla="*/ 4838 w 4960"/>
                <a:gd name="T15" fmla="*/ 195 h 1437"/>
                <a:gd name="T16" fmla="*/ 4809 w 4960"/>
                <a:gd name="T17" fmla="*/ 201 h 1437"/>
                <a:gd name="T18" fmla="*/ 4776 w 4960"/>
                <a:gd name="T19" fmla="*/ 203 h 1437"/>
                <a:gd name="T20" fmla="*/ 4287 w 4960"/>
                <a:gd name="T21" fmla="*/ 201 h 1437"/>
                <a:gd name="T22" fmla="*/ 3798 w 4960"/>
                <a:gd name="T23" fmla="*/ 203 h 1437"/>
                <a:gd name="T24" fmla="*/ 3590 w 4960"/>
                <a:gd name="T25" fmla="*/ 207 h 1437"/>
                <a:gd name="T26" fmla="*/ 3381 w 4960"/>
                <a:gd name="T27" fmla="*/ 216 h 1437"/>
                <a:gd name="T28" fmla="*/ 3172 w 4960"/>
                <a:gd name="T29" fmla="*/ 234 h 1437"/>
                <a:gd name="T30" fmla="*/ 2965 w 4960"/>
                <a:gd name="T31" fmla="*/ 261 h 1437"/>
                <a:gd name="T32" fmla="*/ 2826 w 4960"/>
                <a:gd name="T33" fmla="*/ 284 h 1437"/>
                <a:gd name="T34" fmla="*/ 2689 w 4960"/>
                <a:gd name="T35" fmla="*/ 313 h 1437"/>
                <a:gd name="T36" fmla="*/ 2554 w 4960"/>
                <a:gd name="T37" fmla="*/ 350 h 1437"/>
                <a:gd name="T38" fmla="*/ 2420 w 4960"/>
                <a:gd name="T39" fmla="*/ 394 h 1437"/>
                <a:gd name="T40" fmla="*/ 2289 w 4960"/>
                <a:gd name="T41" fmla="*/ 446 h 1437"/>
                <a:gd name="T42" fmla="*/ 2161 w 4960"/>
                <a:gd name="T43" fmla="*/ 508 h 1437"/>
                <a:gd name="T44" fmla="*/ 2047 w 4960"/>
                <a:gd name="T45" fmla="*/ 576 h 1437"/>
                <a:gd name="T46" fmla="*/ 1941 w 4960"/>
                <a:gd name="T47" fmla="*/ 651 h 1437"/>
                <a:gd name="T48" fmla="*/ 1840 w 4960"/>
                <a:gd name="T49" fmla="*/ 734 h 1437"/>
                <a:gd name="T50" fmla="*/ 1746 w 4960"/>
                <a:gd name="T51" fmla="*/ 823 h 1437"/>
                <a:gd name="T52" fmla="*/ 1660 w 4960"/>
                <a:gd name="T53" fmla="*/ 921 h 1437"/>
                <a:gd name="T54" fmla="*/ 1579 w 4960"/>
                <a:gd name="T55" fmla="*/ 1026 h 1437"/>
                <a:gd name="T56" fmla="*/ 1496 w 4960"/>
                <a:gd name="T57" fmla="*/ 1151 h 1437"/>
                <a:gd name="T58" fmla="*/ 1417 w 4960"/>
                <a:gd name="T59" fmla="*/ 1281 h 1437"/>
                <a:gd name="T60" fmla="*/ 1338 w 4960"/>
                <a:gd name="T61" fmla="*/ 1410 h 1437"/>
                <a:gd name="T62" fmla="*/ 1326 w 4960"/>
                <a:gd name="T63" fmla="*/ 1426 h 1437"/>
                <a:gd name="T64" fmla="*/ 1313 w 4960"/>
                <a:gd name="T65" fmla="*/ 1433 h 1437"/>
                <a:gd name="T66" fmla="*/ 1295 w 4960"/>
                <a:gd name="T67" fmla="*/ 1437 h 1437"/>
                <a:gd name="T68" fmla="*/ 37 w 4960"/>
                <a:gd name="T69" fmla="*/ 1437 h 1437"/>
                <a:gd name="T70" fmla="*/ 21 w 4960"/>
                <a:gd name="T71" fmla="*/ 1435 h 1437"/>
                <a:gd name="T72" fmla="*/ 0 w 4960"/>
                <a:gd name="T73" fmla="*/ 1435 h 1437"/>
                <a:gd name="T74" fmla="*/ 64 w 4960"/>
                <a:gd name="T75" fmla="*/ 1310 h 1437"/>
                <a:gd name="T76" fmla="*/ 126 w 4960"/>
                <a:gd name="T77" fmla="*/ 1186 h 1437"/>
                <a:gd name="T78" fmla="*/ 186 w 4960"/>
                <a:gd name="T79" fmla="*/ 1061 h 1437"/>
                <a:gd name="T80" fmla="*/ 247 w 4960"/>
                <a:gd name="T81" fmla="*/ 937 h 1437"/>
                <a:gd name="T82" fmla="*/ 315 w 4960"/>
                <a:gd name="T83" fmla="*/ 817 h 1437"/>
                <a:gd name="T84" fmla="*/ 389 w 4960"/>
                <a:gd name="T85" fmla="*/ 701 h 1437"/>
                <a:gd name="T86" fmla="*/ 458 w 4960"/>
                <a:gd name="T87" fmla="*/ 607 h 1437"/>
                <a:gd name="T88" fmla="*/ 533 w 4960"/>
                <a:gd name="T89" fmla="*/ 520 h 1437"/>
                <a:gd name="T90" fmla="*/ 615 w 4960"/>
                <a:gd name="T91" fmla="*/ 440 h 1437"/>
                <a:gd name="T92" fmla="*/ 700 w 4960"/>
                <a:gd name="T93" fmla="*/ 367 h 1437"/>
                <a:gd name="T94" fmla="*/ 791 w 4960"/>
                <a:gd name="T95" fmla="*/ 301 h 1437"/>
                <a:gd name="T96" fmla="*/ 887 w 4960"/>
                <a:gd name="T97" fmla="*/ 243 h 1437"/>
                <a:gd name="T98" fmla="*/ 990 w 4960"/>
                <a:gd name="T99" fmla="*/ 191 h 1437"/>
                <a:gd name="T100" fmla="*/ 1096 w 4960"/>
                <a:gd name="T101" fmla="*/ 147 h 1437"/>
                <a:gd name="T102" fmla="*/ 1206 w 4960"/>
                <a:gd name="T103" fmla="*/ 108 h 1437"/>
                <a:gd name="T104" fmla="*/ 1351 w 4960"/>
                <a:gd name="T105" fmla="*/ 69 h 1437"/>
                <a:gd name="T106" fmla="*/ 1496 w 4960"/>
                <a:gd name="T107" fmla="*/ 40 h 1437"/>
                <a:gd name="T108" fmla="*/ 1645 w 4960"/>
                <a:gd name="T109" fmla="*/ 21 h 1437"/>
                <a:gd name="T110" fmla="*/ 1794 w 4960"/>
                <a:gd name="T111" fmla="*/ 10 h 1437"/>
                <a:gd name="T112" fmla="*/ 1954 w 4960"/>
                <a:gd name="T113" fmla="*/ 4 h 1437"/>
                <a:gd name="T114" fmla="*/ 2117 w 4960"/>
                <a:gd name="T115" fmla="*/ 2 h 1437"/>
                <a:gd name="T116" fmla="*/ 4896 w 4960"/>
                <a:gd name="T117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60" h="1437">
                  <a:moveTo>
                    <a:pt x="4896" y="0"/>
                  </a:moveTo>
                  <a:lnTo>
                    <a:pt x="4960" y="0"/>
                  </a:lnTo>
                  <a:lnTo>
                    <a:pt x="4935" y="46"/>
                  </a:lnTo>
                  <a:lnTo>
                    <a:pt x="4912" y="89"/>
                  </a:lnTo>
                  <a:lnTo>
                    <a:pt x="4892" y="131"/>
                  </a:lnTo>
                  <a:lnTo>
                    <a:pt x="4879" y="162"/>
                  </a:lnTo>
                  <a:lnTo>
                    <a:pt x="4860" y="181"/>
                  </a:lnTo>
                  <a:lnTo>
                    <a:pt x="4838" y="195"/>
                  </a:lnTo>
                  <a:lnTo>
                    <a:pt x="4809" y="201"/>
                  </a:lnTo>
                  <a:lnTo>
                    <a:pt x="4776" y="203"/>
                  </a:lnTo>
                  <a:lnTo>
                    <a:pt x="4287" y="201"/>
                  </a:lnTo>
                  <a:lnTo>
                    <a:pt x="3798" y="203"/>
                  </a:lnTo>
                  <a:lnTo>
                    <a:pt x="3590" y="207"/>
                  </a:lnTo>
                  <a:lnTo>
                    <a:pt x="3381" y="216"/>
                  </a:lnTo>
                  <a:lnTo>
                    <a:pt x="3172" y="234"/>
                  </a:lnTo>
                  <a:lnTo>
                    <a:pt x="2965" y="261"/>
                  </a:lnTo>
                  <a:lnTo>
                    <a:pt x="2826" y="284"/>
                  </a:lnTo>
                  <a:lnTo>
                    <a:pt x="2689" y="313"/>
                  </a:lnTo>
                  <a:lnTo>
                    <a:pt x="2554" y="350"/>
                  </a:lnTo>
                  <a:lnTo>
                    <a:pt x="2420" y="394"/>
                  </a:lnTo>
                  <a:lnTo>
                    <a:pt x="2289" y="446"/>
                  </a:lnTo>
                  <a:lnTo>
                    <a:pt x="2161" y="508"/>
                  </a:lnTo>
                  <a:lnTo>
                    <a:pt x="2047" y="576"/>
                  </a:lnTo>
                  <a:lnTo>
                    <a:pt x="1941" y="651"/>
                  </a:lnTo>
                  <a:lnTo>
                    <a:pt x="1840" y="734"/>
                  </a:lnTo>
                  <a:lnTo>
                    <a:pt x="1746" y="823"/>
                  </a:lnTo>
                  <a:lnTo>
                    <a:pt x="1660" y="921"/>
                  </a:lnTo>
                  <a:lnTo>
                    <a:pt x="1579" y="1026"/>
                  </a:lnTo>
                  <a:lnTo>
                    <a:pt x="1496" y="1151"/>
                  </a:lnTo>
                  <a:lnTo>
                    <a:pt x="1417" y="1281"/>
                  </a:lnTo>
                  <a:lnTo>
                    <a:pt x="1338" y="1410"/>
                  </a:lnTo>
                  <a:lnTo>
                    <a:pt x="1326" y="1426"/>
                  </a:lnTo>
                  <a:lnTo>
                    <a:pt x="1313" y="1433"/>
                  </a:lnTo>
                  <a:lnTo>
                    <a:pt x="1295" y="1437"/>
                  </a:lnTo>
                  <a:lnTo>
                    <a:pt x="37" y="1437"/>
                  </a:lnTo>
                  <a:lnTo>
                    <a:pt x="21" y="1435"/>
                  </a:lnTo>
                  <a:lnTo>
                    <a:pt x="0" y="1435"/>
                  </a:lnTo>
                  <a:lnTo>
                    <a:pt x="64" y="1310"/>
                  </a:lnTo>
                  <a:lnTo>
                    <a:pt x="126" y="1186"/>
                  </a:lnTo>
                  <a:lnTo>
                    <a:pt x="186" y="1061"/>
                  </a:lnTo>
                  <a:lnTo>
                    <a:pt x="247" y="937"/>
                  </a:lnTo>
                  <a:lnTo>
                    <a:pt x="315" y="817"/>
                  </a:lnTo>
                  <a:lnTo>
                    <a:pt x="389" y="701"/>
                  </a:lnTo>
                  <a:lnTo>
                    <a:pt x="458" y="607"/>
                  </a:lnTo>
                  <a:lnTo>
                    <a:pt x="533" y="520"/>
                  </a:lnTo>
                  <a:lnTo>
                    <a:pt x="615" y="440"/>
                  </a:lnTo>
                  <a:lnTo>
                    <a:pt x="700" y="367"/>
                  </a:lnTo>
                  <a:lnTo>
                    <a:pt x="791" y="301"/>
                  </a:lnTo>
                  <a:lnTo>
                    <a:pt x="887" y="243"/>
                  </a:lnTo>
                  <a:lnTo>
                    <a:pt x="990" y="191"/>
                  </a:lnTo>
                  <a:lnTo>
                    <a:pt x="1096" y="147"/>
                  </a:lnTo>
                  <a:lnTo>
                    <a:pt x="1206" y="108"/>
                  </a:lnTo>
                  <a:lnTo>
                    <a:pt x="1351" y="69"/>
                  </a:lnTo>
                  <a:lnTo>
                    <a:pt x="1496" y="40"/>
                  </a:lnTo>
                  <a:lnTo>
                    <a:pt x="1645" y="21"/>
                  </a:lnTo>
                  <a:lnTo>
                    <a:pt x="1794" y="10"/>
                  </a:lnTo>
                  <a:lnTo>
                    <a:pt x="1954" y="4"/>
                  </a:lnTo>
                  <a:lnTo>
                    <a:pt x="2117" y="2"/>
                  </a:lnTo>
                  <a:lnTo>
                    <a:pt x="489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E1355289-BE5F-41B1-954C-B78211E46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" y="643"/>
              <a:ext cx="2316" cy="1988"/>
            </a:xfrm>
            <a:custGeom>
              <a:avLst/>
              <a:gdLst>
                <a:gd name="T0" fmla="*/ 2297 w 2316"/>
                <a:gd name="T1" fmla="*/ 0 h 1988"/>
                <a:gd name="T2" fmla="*/ 2316 w 2316"/>
                <a:gd name="T3" fmla="*/ 0 h 1988"/>
                <a:gd name="T4" fmla="*/ 2250 w 2316"/>
                <a:gd name="T5" fmla="*/ 124 h 1988"/>
                <a:gd name="T6" fmla="*/ 2185 w 2316"/>
                <a:gd name="T7" fmla="*/ 245 h 1988"/>
                <a:gd name="T8" fmla="*/ 2038 w 2316"/>
                <a:gd name="T9" fmla="*/ 510 h 1988"/>
                <a:gd name="T10" fmla="*/ 1885 w 2316"/>
                <a:gd name="T11" fmla="*/ 771 h 1988"/>
                <a:gd name="T12" fmla="*/ 1726 w 2316"/>
                <a:gd name="T13" fmla="*/ 1028 h 1988"/>
                <a:gd name="T14" fmla="*/ 1560 w 2316"/>
                <a:gd name="T15" fmla="*/ 1281 h 1988"/>
                <a:gd name="T16" fmla="*/ 1496 w 2316"/>
                <a:gd name="T17" fmla="*/ 1368 h 1988"/>
                <a:gd name="T18" fmla="*/ 1431 w 2316"/>
                <a:gd name="T19" fmla="*/ 1455 h 1988"/>
                <a:gd name="T20" fmla="*/ 1361 w 2316"/>
                <a:gd name="T21" fmla="*/ 1536 h 1988"/>
                <a:gd name="T22" fmla="*/ 1286 w 2316"/>
                <a:gd name="T23" fmla="*/ 1613 h 1988"/>
                <a:gd name="T24" fmla="*/ 1205 w 2316"/>
                <a:gd name="T25" fmla="*/ 1685 h 1988"/>
                <a:gd name="T26" fmla="*/ 1118 w 2316"/>
                <a:gd name="T27" fmla="*/ 1751 h 1988"/>
                <a:gd name="T28" fmla="*/ 1036 w 2316"/>
                <a:gd name="T29" fmla="*/ 1803 h 1988"/>
                <a:gd name="T30" fmla="*/ 951 w 2316"/>
                <a:gd name="T31" fmla="*/ 1847 h 1988"/>
                <a:gd name="T32" fmla="*/ 864 w 2316"/>
                <a:gd name="T33" fmla="*/ 1884 h 1988"/>
                <a:gd name="T34" fmla="*/ 773 w 2316"/>
                <a:gd name="T35" fmla="*/ 1913 h 1988"/>
                <a:gd name="T36" fmla="*/ 683 w 2316"/>
                <a:gd name="T37" fmla="*/ 1936 h 1988"/>
                <a:gd name="T38" fmla="*/ 586 w 2316"/>
                <a:gd name="T39" fmla="*/ 1953 h 1988"/>
                <a:gd name="T40" fmla="*/ 449 w 2316"/>
                <a:gd name="T41" fmla="*/ 1971 h 1988"/>
                <a:gd name="T42" fmla="*/ 311 w 2316"/>
                <a:gd name="T43" fmla="*/ 1980 h 1988"/>
                <a:gd name="T44" fmla="*/ 172 w 2316"/>
                <a:gd name="T45" fmla="*/ 1986 h 1988"/>
                <a:gd name="T46" fmla="*/ 33 w 2316"/>
                <a:gd name="T47" fmla="*/ 1988 h 1988"/>
                <a:gd name="T48" fmla="*/ 18 w 2316"/>
                <a:gd name="T49" fmla="*/ 1988 h 1988"/>
                <a:gd name="T50" fmla="*/ 0 w 2316"/>
                <a:gd name="T51" fmla="*/ 1988 h 1988"/>
                <a:gd name="T52" fmla="*/ 8 w 2316"/>
                <a:gd name="T53" fmla="*/ 1969 h 1988"/>
                <a:gd name="T54" fmla="*/ 14 w 2316"/>
                <a:gd name="T55" fmla="*/ 1955 h 1988"/>
                <a:gd name="T56" fmla="*/ 916 w 2316"/>
                <a:gd name="T57" fmla="*/ 168 h 1988"/>
                <a:gd name="T58" fmla="*/ 928 w 2316"/>
                <a:gd name="T59" fmla="*/ 149 h 1988"/>
                <a:gd name="T60" fmla="*/ 945 w 2316"/>
                <a:gd name="T61" fmla="*/ 137 h 1988"/>
                <a:gd name="T62" fmla="*/ 967 w 2316"/>
                <a:gd name="T63" fmla="*/ 133 h 1988"/>
                <a:gd name="T64" fmla="*/ 1753 w 2316"/>
                <a:gd name="T65" fmla="*/ 54 h 1988"/>
                <a:gd name="T66" fmla="*/ 2281 w 2316"/>
                <a:gd name="T67" fmla="*/ 0 h 1988"/>
                <a:gd name="T68" fmla="*/ 2297 w 2316"/>
                <a:gd name="T69" fmla="*/ 0 h 1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16" h="1988">
                  <a:moveTo>
                    <a:pt x="2297" y="0"/>
                  </a:moveTo>
                  <a:lnTo>
                    <a:pt x="2316" y="0"/>
                  </a:lnTo>
                  <a:lnTo>
                    <a:pt x="2250" y="124"/>
                  </a:lnTo>
                  <a:lnTo>
                    <a:pt x="2185" y="245"/>
                  </a:lnTo>
                  <a:lnTo>
                    <a:pt x="2038" y="510"/>
                  </a:lnTo>
                  <a:lnTo>
                    <a:pt x="1885" y="771"/>
                  </a:lnTo>
                  <a:lnTo>
                    <a:pt x="1726" y="1028"/>
                  </a:lnTo>
                  <a:lnTo>
                    <a:pt x="1560" y="1281"/>
                  </a:lnTo>
                  <a:lnTo>
                    <a:pt x="1496" y="1368"/>
                  </a:lnTo>
                  <a:lnTo>
                    <a:pt x="1431" y="1455"/>
                  </a:lnTo>
                  <a:lnTo>
                    <a:pt x="1361" y="1536"/>
                  </a:lnTo>
                  <a:lnTo>
                    <a:pt x="1286" y="1613"/>
                  </a:lnTo>
                  <a:lnTo>
                    <a:pt x="1205" y="1685"/>
                  </a:lnTo>
                  <a:lnTo>
                    <a:pt x="1118" y="1751"/>
                  </a:lnTo>
                  <a:lnTo>
                    <a:pt x="1036" y="1803"/>
                  </a:lnTo>
                  <a:lnTo>
                    <a:pt x="951" y="1847"/>
                  </a:lnTo>
                  <a:lnTo>
                    <a:pt x="864" y="1884"/>
                  </a:lnTo>
                  <a:lnTo>
                    <a:pt x="773" y="1913"/>
                  </a:lnTo>
                  <a:lnTo>
                    <a:pt x="683" y="1936"/>
                  </a:lnTo>
                  <a:lnTo>
                    <a:pt x="586" y="1953"/>
                  </a:lnTo>
                  <a:lnTo>
                    <a:pt x="449" y="1971"/>
                  </a:lnTo>
                  <a:lnTo>
                    <a:pt x="311" y="1980"/>
                  </a:lnTo>
                  <a:lnTo>
                    <a:pt x="172" y="1986"/>
                  </a:lnTo>
                  <a:lnTo>
                    <a:pt x="33" y="1988"/>
                  </a:lnTo>
                  <a:lnTo>
                    <a:pt x="18" y="1988"/>
                  </a:lnTo>
                  <a:lnTo>
                    <a:pt x="0" y="1988"/>
                  </a:lnTo>
                  <a:lnTo>
                    <a:pt x="8" y="1969"/>
                  </a:lnTo>
                  <a:lnTo>
                    <a:pt x="14" y="1955"/>
                  </a:lnTo>
                  <a:lnTo>
                    <a:pt x="916" y="168"/>
                  </a:lnTo>
                  <a:lnTo>
                    <a:pt x="928" y="149"/>
                  </a:lnTo>
                  <a:lnTo>
                    <a:pt x="945" y="137"/>
                  </a:lnTo>
                  <a:lnTo>
                    <a:pt x="967" y="133"/>
                  </a:lnTo>
                  <a:lnTo>
                    <a:pt x="1753" y="54"/>
                  </a:lnTo>
                  <a:lnTo>
                    <a:pt x="2281" y="0"/>
                  </a:lnTo>
                  <a:lnTo>
                    <a:pt x="229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8A815911-1EC8-4303-988F-6009E820B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-875"/>
              <a:ext cx="2472" cy="1029"/>
            </a:xfrm>
            <a:custGeom>
              <a:avLst/>
              <a:gdLst>
                <a:gd name="T0" fmla="*/ 2451 w 2472"/>
                <a:gd name="T1" fmla="*/ 0 h 1029"/>
                <a:gd name="T2" fmla="*/ 2472 w 2472"/>
                <a:gd name="T3" fmla="*/ 0 h 1029"/>
                <a:gd name="T4" fmla="*/ 2426 w 2472"/>
                <a:gd name="T5" fmla="*/ 94 h 1029"/>
                <a:gd name="T6" fmla="*/ 2379 w 2472"/>
                <a:gd name="T7" fmla="*/ 185 h 1029"/>
                <a:gd name="T8" fmla="*/ 1977 w 2472"/>
                <a:gd name="T9" fmla="*/ 1004 h 1029"/>
                <a:gd name="T10" fmla="*/ 1967 w 2472"/>
                <a:gd name="T11" fmla="*/ 1018 h 1029"/>
                <a:gd name="T12" fmla="*/ 1956 w 2472"/>
                <a:gd name="T13" fmla="*/ 1027 h 1029"/>
                <a:gd name="T14" fmla="*/ 1937 w 2472"/>
                <a:gd name="T15" fmla="*/ 1029 h 1029"/>
                <a:gd name="T16" fmla="*/ 23 w 2472"/>
                <a:gd name="T17" fmla="*/ 1029 h 1029"/>
                <a:gd name="T18" fmla="*/ 17 w 2472"/>
                <a:gd name="T19" fmla="*/ 1027 h 1029"/>
                <a:gd name="T20" fmla="*/ 9 w 2472"/>
                <a:gd name="T21" fmla="*/ 1027 h 1029"/>
                <a:gd name="T22" fmla="*/ 0 w 2472"/>
                <a:gd name="T23" fmla="*/ 1027 h 1029"/>
                <a:gd name="T24" fmla="*/ 48 w 2472"/>
                <a:gd name="T25" fmla="*/ 938 h 1029"/>
                <a:gd name="T26" fmla="*/ 100 w 2472"/>
                <a:gd name="T27" fmla="*/ 852 h 1029"/>
                <a:gd name="T28" fmla="*/ 152 w 2472"/>
                <a:gd name="T29" fmla="*/ 767 h 1029"/>
                <a:gd name="T30" fmla="*/ 210 w 2472"/>
                <a:gd name="T31" fmla="*/ 683 h 1029"/>
                <a:gd name="T32" fmla="*/ 270 w 2472"/>
                <a:gd name="T33" fmla="*/ 606 h 1029"/>
                <a:gd name="T34" fmla="*/ 334 w 2472"/>
                <a:gd name="T35" fmla="*/ 531 h 1029"/>
                <a:gd name="T36" fmla="*/ 404 w 2472"/>
                <a:gd name="T37" fmla="*/ 461 h 1029"/>
                <a:gd name="T38" fmla="*/ 479 w 2472"/>
                <a:gd name="T39" fmla="*/ 396 h 1029"/>
                <a:gd name="T40" fmla="*/ 560 w 2472"/>
                <a:gd name="T41" fmla="*/ 336 h 1029"/>
                <a:gd name="T42" fmla="*/ 647 w 2472"/>
                <a:gd name="T43" fmla="*/ 284 h 1029"/>
                <a:gd name="T44" fmla="*/ 744 w 2472"/>
                <a:gd name="T45" fmla="*/ 235 h 1029"/>
                <a:gd name="T46" fmla="*/ 842 w 2472"/>
                <a:gd name="T47" fmla="*/ 195 h 1029"/>
                <a:gd name="T48" fmla="*/ 941 w 2472"/>
                <a:gd name="T49" fmla="*/ 162 h 1029"/>
                <a:gd name="T50" fmla="*/ 1043 w 2472"/>
                <a:gd name="T51" fmla="*/ 133 h 1029"/>
                <a:gd name="T52" fmla="*/ 1148 w 2472"/>
                <a:gd name="T53" fmla="*/ 108 h 1029"/>
                <a:gd name="T54" fmla="*/ 1320 w 2472"/>
                <a:gd name="T55" fmla="*/ 75 h 1029"/>
                <a:gd name="T56" fmla="*/ 1492 w 2472"/>
                <a:gd name="T57" fmla="*/ 50 h 1029"/>
                <a:gd name="T58" fmla="*/ 1666 w 2472"/>
                <a:gd name="T59" fmla="*/ 32 h 1029"/>
                <a:gd name="T60" fmla="*/ 1842 w 2472"/>
                <a:gd name="T61" fmla="*/ 21 h 1029"/>
                <a:gd name="T62" fmla="*/ 2138 w 2472"/>
                <a:gd name="T63" fmla="*/ 9 h 1029"/>
                <a:gd name="T64" fmla="*/ 2433 w 2472"/>
                <a:gd name="T65" fmla="*/ 0 h 1029"/>
                <a:gd name="T66" fmla="*/ 2451 w 2472"/>
                <a:gd name="T67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2" h="1029">
                  <a:moveTo>
                    <a:pt x="2451" y="0"/>
                  </a:moveTo>
                  <a:lnTo>
                    <a:pt x="2472" y="0"/>
                  </a:lnTo>
                  <a:lnTo>
                    <a:pt x="2426" y="94"/>
                  </a:lnTo>
                  <a:lnTo>
                    <a:pt x="2379" y="185"/>
                  </a:lnTo>
                  <a:lnTo>
                    <a:pt x="1977" y="1004"/>
                  </a:lnTo>
                  <a:lnTo>
                    <a:pt x="1967" y="1018"/>
                  </a:lnTo>
                  <a:lnTo>
                    <a:pt x="1956" y="1027"/>
                  </a:lnTo>
                  <a:lnTo>
                    <a:pt x="1937" y="1029"/>
                  </a:lnTo>
                  <a:lnTo>
                    <a:pt x="23" y="1029"/>
                  </a:lnTo>
                  <a:lnTo>
                    <a:pt x="17" y="1027"/>
                  </a:lnTo>
                  <a:lnTo>
                    <a:pt x="9" y="1027"/>
                  </a:lnTo>
                  <a:lnTo>
                    <a:pt x="0" y="1027"/>
                  </a:lnTo>
                  <a:lnTo>
                    <a:pt x="48" y="938"/>
                  </a:lnTo>
                  <a:lnTo>
                    <a:pt x="100" y="852"/>
                  </a:lnTo>
                  <a:lnTo>
                    <a:pt x="152" y="767"/>
                  </a:lnTo>
                  <a:lnTo>
                    <a:pt x="210" y="683"/>
                  </a:lnTo>
                  <a:lnTo>
                    <a:pt x="270" y="606"/>
                  </a:lnTo>
                  <a:lnTo>
                    <a:pt x="334" y="531"/>
                  </a:lnTo>
                  <a:lnTo>
                    <a:pt x="404" y="461"/>
                  </a:lnTo>
                  <a:lnTo>
                    <a:pt x="479" y="396"/>
                  </a:lnTo>
                  <a:lnTo>
                    <a:pt x="560" y="336"/>
                  </a:lnTo>
                  <a:lnTo>
                    <a:pt x="647" y="284"/>
                  </a:lnTo>
                  <a:lnTo>
                    <a:pt x="744" y="235"/>
                  </a:lnTo>
                  <a:lnTo>
                    <a:pt x="842" y="195"/>
                  </a:lnTo>
                  <a:lnTo>
                    <a:pt x="941" y="162"/>
                  </a:lnTo>
                  <a:lnTo>
                    <a:pt x="1043" y="133"/>
                  </a:lnTo>
                  <a:lnTo>
                    <a:pt x="1148" y="108"/>
                  </a:lnTo>
                  <a:lnTo>
                    <a:pt x="1320" y="75"/>
                  </a:lnTo>
                  <a:lnTo>
                    <a:pt x="1492" y="50"/>
                  </a:lnTo>
                  <a:lnTo>
                    <a:pt x="1666" y="32"/>
                  </a:lnTo>
                  <a:lnTo>
                    <a:pt x="1842" y="21"/>
                  </a:lnTo>
                  <a:lnTo>
                    <a:pt x="2138" y="9"/>
                  </a:lnTo>
                  <a:lnTo>
                    <a:pt x="2433" y="0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19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97705" y="1237529"/>
            <a:ext cx="7324451" cy="782504"/>
          </a:xfrm>
          <a:prstGeom prst="rect">
            <a:avLst/>
          </a:prstGeom>
          <a:noFill/>
          <a:effectLst/>
        </p:spPr>
        <p:txBody>
          <a:bodyPr vert="horz" wrap="square" lIns="0" tIns="45720" rIns="0" bIns="144000" rtlCol="0" anchor="b">
            <a:spAutoFit/>
          </a:bodyPr>
          <a:lstStyle>
            <a:lvl1pPr algn="r">
              <a:lnSpc>
                <a:spcPct val="80000"/>
              </a:lnSpc>
              <a:defRPr lang="it-IT" sz="4800"/>
            </a:lvl1pPr>
          </a:lstStyle>
          <a:p>
            <a:pPr lvl="0"/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36662999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>
            <a:extLst>
              <a:ext uri="{FF2B5EF4-FFF2-40B4-BE49-F238E27FC236}">
                <a16:creationId xmlns:a16="http://schemas.microsoft.com/office/drawing/2014/main" id="{CFDCDC1C-BD6A-492B-B81D-40AAD8317027}"/>
              </a:ext>
            </a:extLst>
          </p:cNvPr>
          <p:cNvSpPr/>
          <p:nvPr userDrawn="1"/>
        </p:nvSpPr>
        <p:spPr>
          <a:xfrm>
            <a:off x="11719112" y="0"/>
            <a:ext cx="47288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97705" y="1222782"/>
            <a:ext cx="7324451" cy="797251"/>
          </a:xfrm>
          <a:prstGeom prst="rect">
            <a:avLst/>
          </a:prstGeom>
          <a:noFill/>
          <a:effectLst/>
        </p:spPr>
        <p:txBody>
          <a:bodyPr vert="horz" wrap="square" lIns="0" tIns="45720" rIns="0" bIns="144000" rtlCol="0" anchor="b">
            <a:spAutoFit/>
          </a:bodyPr>
          <a:lstStyle>
            <a:lvl1pPr algn="r">
              <a:lnSpc>
                <a:spcPct val="80000"/>
              </a:lnSpc>
              <a:defRPr lang="it-IT" sz="4800"/>
            </a:lvl1pPr>
          </a:lstStyle>
          <a:p>
            <a:pPr lvl="0"/>
            <a:r>
              <a:rPr lang="it-IT" dirty="0"/>
              <a:t>COPERTINA </a:t>
            </a:r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E4737D48-B2DB-4F53-BFC9-9F18751EDFC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787016" y="90427"/>
            <a:ext cx="346160" cy="234428"/>
            <a:chOff x="-560" y="-1287"/>
            <a:chExt cx="6379" cy="4320"/>
          </a:xfrm>
        </p:grpSpPr>
        <p:sp>
          <p:nvSpPr>
            <p:cNvPr id="15" name="AutoShape 3">
              <a:extLst>
                <a:ext uri="{FF2B5EF4-FFF2-40B4-BE49-F238E27FC236}">
                  <a16:creationId xmlns:a16="http://schemas.microsoft.com/office/drawing/2014/main" id="{525F0B45-3EF6-4A9D-A83E-CDB12E55653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id="{DB6A0205-9830-47FC-AFEF-1EA19F148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A652E29C-2288-4037-A735-2C99372F7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0" y="423"/>
              <a:ext cx="5536" cy="2610"/>
            </a:xfrm>
            <a:custGeom>
              <a:avLst/>
              <a:gdLst>
                <a:gd name="T0" fmla="*/ 5536 w 5536"/>
                <a:gd name="T1" fmla="*/ 0 h 2610"/>
                <a:gd name="T2" fmla="*/ 5470 w 5536"/>
                <a:gd name="T3" fmla="*/ 127 h 2610"/>
                <a:gd name="T4" fmla="*/ 5449 w 5536"/>
                <a:gd name="T5" fmla="*/ 139 h 2610"/>
                <a:gd name="T6" fmla="*/ 5061 w 5536"/>
                <a:gd name="T7" fmla="*/ 164 h 2610"/>
                <a:gd name="T8" fmla="*/ 4881 w 5536"/>
                <a:gd name="T9" fmla="*/ 189 h 2610"/>
                <a:gd name="T10" fmla="*/ 4722 w 5536"/>
                <a:gd name="T11" fmla="*/ 247 h 2610"/>
                <a:gd name="T12" fmla="*/ 4585 w 5536"/>
                <a:gd name="T13" fmla="*/ 336 h 2610"/>
                <a:gd name="T14" fmla="*/ 4471 w 5536"/>
                <a:gd name="T15" fmla="*/ 460 h 2610"/>
                <a:gd name="T16" fmla="*/ 4380 w 5536"/>
                <a:gd name="T17" fmla="*/ 618 h 2610"/>
                <a:gd name="T18" fmla="*/ 4338 w 5536"/>
                <a:gd name="T19" fmla="*/ 757 h 2610"/>
                <a:gd name="T20" fmla="*/ 4318 w 5536"/>
                <a:gd name="T21" fmla="*/ 902 h 2610"/>
                <a:gd name="T22" fmla="*/ 4305 w 5536"/>
                <a:gd name="T23" fmla="*/ 1107 h 2610"/>
                <a:gd name="T24" fmla="*/ 4278 w 5536"/>
                <a:gd name="T25" fmla="*/ 1312 h 2610"/>
                <a:gd name="T26" fmla="*/ 4208 w 5536"/>
                <a:gd name="T27" fmla="*/ 1538 h 2610"/>
                <a:gd name="T28" fmla="*/ 4100 w 5536"/>
                <a:gd name="T29" fmla="*/ 1768 h 2610"/>
                <a:gd name="T30" fmla="*/ 3963 w 5536"/>
                <a:gd name="T31" fmla="*/ 1971 h 2610"/>
                <a:gd name="T32" fmla="*/ 3800 w 5536"/>
                <a:gd name="T33" fmla="*/ 2146 h 2610"/>
                <a:gd name="T34" fmla="*/ 3609 w 5536"/>
                <a:gd name="T35" fmla="*/ 2293 h 2610"/>
                <a:gd name="T36" fmla="*/ 3391 w 5536"/>
                <a:gd name="T37" fmla="*/ 2413 h 2610"/>
                <a:gd name="T38" fmla="*/ 3145 w 5536"/>
                <a:gd name="T39" fmla="*/ 2504 h 2610"/>
                <a:gd name="T40" fmla="*/ 2911 w 5536"/>
                <a:gd name="T41" fmla="*/ 2552 h 2610"/>
                <a:gd name="T42" fmla="*/ 2671 w 5536"/>
                <a:gd name="T43" fmla="*/ 2585 h 2610"/>
                <a:gd name="T44" fmla="*/ 2378 w 5536"/>
                <a:gd name="T45" fmla="*/ 2608 h 2610"/>
                <a:gd name="T46" fmla="*/ 2084 w 5536"/>
                <a:gd name="T47" fmla="*/ 2608 h 2610"/>
                <a:gd name="T48" fmla="*/ 54 w 5536"/>
                <a:gd name="T49" fmla="*/ 2608 h 2610"/>
                <a:gd name="T50" fmla="*/ 0 w 5536"/>
                <a:gd name="T51" fmla="*/ 2608 h 2610"/>
                <a:gd name="T52" fmla="*/ 64 w 5536"/>
                <a:gd name="T53" fmla="*/ 2477 h 2610"/>
                <a:gd name="T54" fmla="*/ 93 w 5536"/>
                <a:gd name="T55" fmla="*/ 2436 h 2610"/>
                <a:gd name="T56" fmla="*/ 143 w 5536"/>
                <a:gd name="T57" fmla="*/ 2426 h 2610"/>
                <a:gd name="T58" fmla="*/ 1098 w 5536"/>
                <a:gd name="T59" fmla="*/ 2419 h 2610"/>
                <a:gd name="T60" fmla="*/ 1469 w 5536"/>
                <a:gd name="T61" fmla="*/ 2396 h 2610"/>
                <a:gd name="T62" fmla="*/ 1753 w 5536"/>
                <a:gd name="T63" fmla="*/ 2368 h 2610"/>
                <a:gd name="T64" fmla="*/ 1947 w 5536"/>
                <a:gd name="T65" fmla="*/ 2336 h 2610"/>
                <a:gd name="T66" fmla="*/ 2155 w 5536"/>
                <a:gd name="T67" fmla="*/ 2268 h 2610"/>
                <a:gd name="T68" fmla="*/ 2362 w 5536"/>
                <a:gd name="T69" fmla="*/ 2162 h 2610"/>
                <a:gd name="T70" fmla="*/ 2540 w 5536"/>
                <a:gd name="T71" fmla="*/ 2028 h 2610"/>
                <a:gd name="T72" fmla="*/ 2687 w 5536"/>
                <a:gd name="T73" fmla="*/ 1866 h 2610"/>
                <a:gd name="T74" fmla="*/ 2807 w 5536"/>
                <a:gd name="T75" fmla="*/ 1675 h 2610"/>
                <a:gd name="T76" fmla="*/ 2896 w 5536"/>
                <a:gd name="T77" fmla="*/ 1453 h 2610"/>
                <a:gd name="T78" fmla="*/ 3064 w 5536"/>
                <a:gd name="T79" fmla="*/ 881 h 2610"/>
                <a:gd name="T80" fmla="*/ 3108 w 5536"/>
                <a:gd name="T81" fmla="*/ 732 h 2610"/>
                <a:gd name="T82" fmla="*/ 3170 w 5536"/>
                <a:gd name="T83" fmla="*/ 591 h 2610"/>
                <a:gd name="T84" fmla="*/ 3290 w 5536"/>
                <a:gd name="T85" fmla="*/ 423 h 2610"/>
                <a:gd name="T86" fmla="*/ 3431 w 5536"/>
                <a:gd name="T87" fmla="*/ 288 h 2610"/>
                <a:gd name="T88" fmla="*/ 3595 w 5536"/>
                <a:gd name="T89" fmla="*/ 187 h 2610"/>
                <a:gd name="T90" fmla="*/ 3785 w 5536"/>
                <a:gd name="T91" fmla="*/ 122 h 2610"/>
                <a:gd name="T92" fmla="*/ 4003 w 5536"/>
                <a:gd name="T93" fmla="*/ 91 h 2610"/>
                <a:gd name="T94" fmla="*/ 4235 w 5536"/>
                <a:gd name="T95" fmla="*/ 79 h 2610"/>
                <a:gd name="T96" fmla="*/ 5498 w 5536"/>
                <a:gd name="T97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36" h="2610">
                  <a:moveTo>
                    <a:pt x="5515" y="0"/>
                  </a:moveTo>
                  <a:lnTo>
                    <a:pt x="5536" y="0"/>
                  </a:lnTo>
                  <a:lnTo>
                    <a:pt x="5503" y="66"/>
                  </a:lnTo>
                  <a:lnTo>
                    <a:pt x="5470" y="127"/>
                  </a:lnTo>
                  <a:lnTo>
                    <a:pt x="5463" y="135"/>
                  </a:lnTo>
                  <a:lnTo>
                    <a:pt x="5449" y="139"/>
                  </a:lnTo>
                  <a:lnTo>
                    <a:pt x="5436" y="141"/>
                  </a:lnTo>
                  <a:lnTo>
                    <a:pt x="5061" y="164"/>
                  </a:lnTo>
                  <a:lnTo>
                    <a:pt x="4968" y="172"/>
                  </a:lnTo>
                  <a:lnTo>
                    <a:pt x="4881" y="189"/>
                  </a:lnTo>
                  <a:lnTo>
                    <a:pt x="4798" y="214"/>
                  </a:lnTo>
                  <a:lnTo>
                    <a:pt x="4722" y="247"/>
                  </a:lnTo>
                  <a:lnTo>
                    <a:pt x="4651" y="288"/>
                  </a:lnTo>
                  <a:lnTo>
                    <a:pt x="4585" y="336"/>
                  </a:lnTo>
                  <a:lnTo>
                    <a:pt x="4525" y="394"/>
                  </a:lnTo>
                  <a:lnTo>
                    <a:pt x="4471" y="460"/>
                  </a:lnTo>
                  <a:lnTo>
                    <a:pt x="4423" y="535"/>
                  </a:lnTo>
                  <a:lnTo>
                    <a:pt x="4380" y="618"/>
                  </a:lnTo>
                  <a:lnTo>
                    <a:pt x="4353" y="686"/>
                  </a:lnTo>
                  <a:lnTo>
                    <a:pt x="4338" y="757"/>
                  </a:lnTo>
                  <a:lnTo>
                    <a:pt x="4326" y="829"/>
                  </a:lnTo>
                  <a:lnTo>
                    <a:pt x="4318" y="902"/>
                  </a:lnTo>
                  <a:lnTo>
                    <a:pt x="4311" y="1004"/>
                  </a:lnTo>
                  <a:lnTo>
                    <a:pt x="4305" y="1107"/>
                  </a:lnTo>
                  <a:lnTo>
                    <a:pt x="4295" y="1209"/>
                  </a:lnTo>
                  <a:lnTo>
                    <a:pt x="4278" y="1312"/>
                  </a:lnTo>
                  <a:lnTo>
                    <a:pt x="4253" y="1412"/>
                  </a:lnTo>
                  <a:lnTo>
                    <a:pt x="4208" y="1538"/>
                  </a:lnTo>
                  <a:lnTo>
                    <a:pt x="4158" y="1656"/>
                  </a:lnTo>
                  <a:lnTo>
                    <a:pt x="4100" y="1768"/>
                  </a:lnTo>
                  <a:lnTo>
                    <a:pt x="4034" y="1872"/>
                  </a:lnTo>
                  <a:lnTo>
                    <a:pt x="3963" y="1971"/>
                  </a:lnTo>
                  <a:lnTo>
                    <a:pt x="3885" y="2061"/>
                  </a:lnTo>
                  <a:lnTo>
                    <a:pt x="3800" y="2146"/>
                  </a:lnTo>
                  <a:lnTo>
                    <a:pt x="3708" y="2224"/>
                  </a:lnTo>
                  <a:lnTo>
                    <a:pt x="3609" y="2293"/>
                  </a:lnTo>
                  <a:lnTo>
                    <a:pt x="3503" y="2357"/>
                  </a:lnTo>
                  <a:lnTo>
                    <a:pt x="3391" y="2413"/>
                  </a:lnTo>
                  <a:lnTo>
                    <a:pt x="3271" y="2461"/>
                  </a:lnTo>
                  <a:lnTo>
                    <a:pt x="3145" y="2504"/>
                  </a:lnTo>
                  <a:lnTo>
                    <a:pt x="3029" y="2533"/>
                  </a:lnTo>
                  <a:lnTo>
                    <a:pt x="2911" y="2552"/>
                  </a:lnTo>
                  <a:lnTo>
                    <a:pt x="2791" y="2569"/>
                  </a:lnTo>
                  <a:lnTo>
                    <a:pt x="2671" y="2585"/>
                  </a:lnTo>
                  <a:lnTo>
                    <a:pt x="2525" y="2602"/>
                  </a:lnTo>
                  <a:lnTo>
                    <a:pt x="2378" y="2608"/>
                  </a:lnTo>
                  <a:lnTo>
                    <a:pt x="2231" y="2610"/>
                  </a:lnTo>
                  <a:lnTo>
                    <a:pt x="2084" y="2608"/>
                  </a:lnTo>
                  <a:lnTo>
                    <a:pt x="1937" y="2608"/>
                  </a:lnTo>
                  <a:lnTo>
                    <a:pt x="54" y="2608"/>
                  </a:lnTo>
                  <a:lnTo>
                    <a:pt x="0" y="2608"/>
                  </a:lnTo>
                  <a:lnTo>
                    <a:pt x="0" y="2608"/>
                  </a:lnTo>
                  <a:lnTo>
                    <a:pt x="33" y="2540"/>
                  </a:lnTo>
                  <a:lnTo>
                    <a:pt x="64" y="2477"/>
                  </a:lnTo>
                  <a:lnTo>
                    <a:pt x="75" y="2452"/>
                  </a:lnTo>
                  <a:lnTo>
                    <a:pt x="93" y="2436"/>
                  </a:lnTo>
                  <a:lnTo>
                    <a:pt x="114" y="2428"/>
                  </a:lnTo>
                  <a:lnTo>
                    <a:pt x="143" y="2426"/>
                  </a:lnTo>
                  <a:lnTo>
                    <a:pt x="621" y="2426"/>
                  </a:lnTo>
                  <a:lnTo>
                    <a:pt x="1098" y="2419"/>
                  </a:lnTo>
                  <a:lnTo>
                    <a:pt x="1284" y="2409"/>
                  </a:lnTo>
                  <a:lnTo>
                    <a:pt x="1469" y="2396"/>
                  </a:lnTo>
                  <a:lnTo>
                    <a:pt x="1655" y="2378"/>
                  </a:lnTo>
                  <a:lnTo>
                    <a:pt x="1753" y="2368"/>
                  </a:lnTo>
                  <a:lnTo>
                    <a:pt x="1850" y="2355"/>
                  </a:lnTo>
                  <a:lnTo>
                    <a:pt x="1947" y="2336"/>
                  </a:lnTo>
                  <a:lnTo>
                    <a:pt x="2043" y="2311"/>
                  </a:lnTo>
                  <a:lnTo>
                    <a:pt x="2155" y="2268"/>
                  </a:lnTo>
                  <a:lnTo>
                    <a:pt x="2264" y="2218"/>
                  </a:lnTo>
                  <a:lnTo>
                    <a:pt x="2362" y="2162"/>
                  </a:lnTo>
                  <a:lnTo>
                    <a:pt x="2455" y="2098"/>
                  </a:lnTo>
                  <a:lnTo>
                    <a:pt x="2540" y="2028"/>
                  </a:lnTo>
                  <a:lnTo>
                    <a:pt x="2617" y="1951"/>
                  </a:lnTo>
                  <a:lnTo>
                    <a:pt x="2687" y="1866"/>
                  </a:lnTo>
                  <a:lnTo>
                    <a:pt x="2751" y="1773"/>
                  </a:lnTo>
                  <a:lnTo>
                    <a:pt x="2807" y="1675"/>
                  </a:lnTo>
                  <a:lnTo>
                    <a:pt x="2855" y="1569"/>
                  </a:lnTo>
                  <a:lnTo>
                    <a:pt x="2896" y="1453"/>
                  </a:lnTo>
                  <a:lnTo>
                    <a:pt x="2983" y="1167"/>
                  </a:lnTo>
                  <a:lnTo>
                    <a:pt x="3064" y="881"/>
                  </a:lnTo>
                  <a:lnTo>
                    <a:pt x="3085" y="805"/>
                  </a:lnTo>
                  <a:lnTo>
                    <a:pt x="3108" y="732"/>
                  </a:lnTo>
                  <a:lnTo>
                    <a:pt x="3135" y="661"/>
                  </a:lnTo>
                  <a:lnTo>
                    <a:pt x="3170" y="591"/>
                  </a:lnTo>
                  <a:lnTo>
                    <a:pt x="3226" y="502"/>
                  </a:lnTo>
                  <a:lnTo>
                    <a:pt x="3290" y="423"/>
                  </a:lnTo>
                  <a:lnTo>
                    <a:pt x="3358" y="351"/>
                  </a:lnTo>
                  <a:lnTo>
                    <a:pt x="3431" y="288"/>
                  </a:lnTo>
                  <a:lnTo>
                    <a:pt x="3510" y="234"/>
                  </a:lnTo>
                  <a:lnTo>
                    <a:pt x="3595" y="187"/>
                  </a:lnTo>
                  <a:lnTo>
                    <a:pt x="3688" y="151"/>
                  </a:lnTo>
                  <a:lnTo>
                    <a:pt x="3785" y="122"/>
                  </a:lnTo>
                  <a:lnTo>
                    <a:pt x="3887" y="102"/>
                  </a:lnTo>
                  <a:lnTo>
                    <a:pt x="4003" y="91"/>
                  </a:lnTo>
                  <a:lnTo>
                    <a:pt x="4119" y="85"/>
                  </a:lnTo>
                  <a:lnTo>
                    <a:pt x="4235" y="79"/>
                  </a:lnTo>
                  <a:lnTo>
                    <a:pt x="4923" y="35"/>
                  </a:lnTo>
                  <a:lnTo>
                    <a:pt x="5498" y="0"/>
                  </a:lnTo>
                  <a:lnTo>
                    <a:pt x="551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3DEB9809-C89A-4A58-9A81-ABAF9CE31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-1283"/>
              <a:ext cx="4960" cy="1437"/>
            </a:xfrm>
            <a:custGeom>
              <a:avLst/>
              <a:gdLst>
                <a:gd name="T0" fmla="*/ 4896 w 4960"/>
                <a:gd name="T1" fmla="*/ 0 h 1437"/>
                <a:gd name="T2" fmla="*/ 4960 w 4960"/>
                <a:gd name="T3" fmla="*/ 0 h 1437"/>
                <a:gd name="T4" fmla="*/ 4935 w 4960"/>
                <a:gd name="T5" fmla="*/ 46 h 1437"/>
                <a:gd name="T6" fmla="*/ 4912 w 4960"/>
                <a:gd name="T7" fmla="*/ 89 h 1437"/>
                <a:gd name="T8" fmla="*/ 4892 w 4960"/>
                <a:gd name="T9" fmla="*/ 131 h 1437"/>
                <a:gd name="T10" fmla="*/ 4879 w 4960"/>
                <a:gd name="T11" fmla="*/ 162 h 1437"/>
                <a:gd name="T12" fmla="*/ 4860 w 4960"/>
                <a:gd name="T13" fmla="*/ 181 h 1437"/>
                <a:gd name="T14" fmla="*/ 4838 w 4960"/>
                <a:gd name="T15" fmla="*/ 195 h 1437"/>
                <a:gd name="T16" fmla="*/ 4809 w 4960"/>
                <a:gd name="T17" fmla="*/ 201 h 1437"/>
                <a:gd name="T18" fmla="*/ 4776 w 4960"/>
                <a:gd name="T19" fmla="*/ 203 h 1437"/>
                <a:gd name="T20" fmla="*/ 4287 w 4960"/>
                <a:gd name="T21" fmla="*/ 201 h 1437"/>
                <a:gd name="T22" fmla="*/ 3798 w 4960"/>
                <a:gd name="T23" fmla="*/ 203 h 1437"/>
                <a:gd name="T24" fmla="*/ 3590 w 4960"/>
                <a:gd name="T25" fmla="*/ 207 h 1437"/>
                <a:gd name="T26" fmla="*/ 3381 w 4960"/>
                <a:gd name="T27" fmla="*/ 216 h 1437"/>
                <a:gd name="T28" fmla="*/ 3172 w 4960"/>
                <a:gd name="T29" fmla="*/ 234 h 1437"/>
                <a:gd name="T30" fmla="*/ 2965 w 4960"/>
                <a:gd name="T31" fmla="*/ 261 h 1437"/>
                <a:gd name="T32" fmla="*/ 2826 w 4960"/>
                <a:gd name="T33" fmla="*/ 284 h 1437"/>
                <a:gd name="T34" fmla="*/ 2689 w 4960"/>
                <a:gd name="T35" fmla="*/ 313 h 1437"/>
                <a:gd name="T36" fmla="*/ 2554 w 4960"/>
                <a:gd name="T37" fmla="*/ 350 h 1437"/>
                <a:gd name="T38" fmla="*/ 2420 w 4960"/>
                <a:gd name="T39" fmla="*/ 394 h 1437"/>
                <a:gd name="T40" fmla="*/ 2289 w 4960"/>
                <a:gd name="T41" fmla="*/ 446 h 1437"/>
                <a:gd name="T42" fmla="*/ 2161 w 4960"/>
                <a:gd name="T43" fmla="*/ 508 h 1437"/>
                <a:gd name="T44" fmla="*/ 2047 w 4960"/>
                <a:gd name="T45" fmla="*/ 576 h 1437"/>
                <a:gd name="T46" fmla="*/ 1941 w 4960"/>
                <a:gd name="T47" fmla="*/ 651 h 1437"/>
                <a:gd name="T48" fmla="*/ 1840 w 4960"/>
                <a:gd name="T49" fmla="*/ 734 h 1437"/>
                <a:gd name="T50" fmla="*/ 1746 w 4960"/>
                <a:gd name="T51" fmla="*/ 823 h 1437"/>
                <a:gd name="T52" fmla="*/ 1660 w 4960"/>
                <a:gd name="T53" fmla="*/ 921 h 1437"/>
                <a:gd name="T54" fmla="*/ 1579 w 4960"/>
                <a:gd name="T55" fmla="*/ 1026 h 1437"/>
                <a:gd name="T56" fmla="*/ 1496 w 4960"/>
                <a:gd name="T57" fmla="*/ 1151 h 1437"/>
                <a:gd name="T58" fmla="*/ 1417 w 4960"/>
                <a:gd name="T59" fmla="*/ 1281 h 1437"/>
                <a:gd name="T60" fmla="*/ 1338 w 4960"/>
                <a:gd name="T61" fmla="*/ 1410 h 1437"/>
                <a:gd name="T62" fmla="*/ 1326 w 4960"/>
                <a:gd name="T63" fmla="*/ 1426 h 1437"/>
                <a:gd name="T64" fmla="*/ 1313 w 4960"/>
                <a:gd name="T65" fmla="*/ 1433 h 1437"/>
                <a:gd name="T66" fmla="*/ 1295 w 4960"/>
                <a:gd name="T67" fmla="*/ 1437 h 1437"/>
                <a:gd name="T68" fmla="*/ 37 w 4960"/>
                <a:gd name="T69" fmla="*/ 1437 h 1437"/>
                <a:gd name="T70" fmla="*/ 21 w 4960"/>
                <a:gd name="T71" fmla="*/ 1435 h 1437"/>
                <a:gd name="T72" fmla="*/ 0 w 4960"/>
                <a:gd name="T73" fmla="*/ 1435 h 1437"/>
                <a:gd name="T74" fmla="*/ 64 w 4960"/>
                <a:gd name="T75" fmla="*/ 1310 h 1437"/>
                <a:gd name="T76" fmla="*/ 126 w 4960"/>
                <a:gd name="T77" fmla="*/ 1186 h 1437"/>
                <a:gd name="T78" fmla="*/ 186 w 4960"/>
                <a:gd name="T79" fmla="*/ 1061 h 1437"/>
                <a:gd name="T80" fmla="*/ 247 w 4960"/>
                <a:gd name="T81" fmla="*/ 937 h 1437"/>
                <a:gd name="T82" fmla="*/ 315 w 4960"/>
                <a:gd name="T83" fmla="*/ 817 h 1437"/>
                <a:gd name="T84" fmla="*/ 389 w 4960"/>
                <a:gd name="T85" fmla="*/ 701 h 1437"/>
                <a:gd name="T86" fmla="*/ 458 w 4960"/>
                <a:gd name="T87" fmla="*/ 607 h 1437"/>
                <a:gd name="T88" fmla="*/ 533 w 4960"/>
                <a:gd name="T89" fmla="*/ 520 h 1437"/>
                <a:gd name="T90" fmla="*/ 615 w 4960"/>
                <a:gd name="T91" fmla="*/ 440 h 1437"/>
                <a:gd name="T92" fmla="*/ 700 w 4960"/>
                <a:gd name="T93" fmla="*/ 367 h 1437"/>
                <a:gd name="T94" fmla="*/ 791 w 4960"/>
                <a:gd name="T95" fmla="*/ 301 h 1437"/>
                <a:gd name="T96" fmla="*/ 887 w 4960"/>
                <a:gd name="T97" fmla="*/ 243 h 1437"/>
                <a:gd name="T98" fmla="*/ 990 w 4960"/>
                <a:gd name="T99" fmla="*/ 191 h 1437"/>
                <a:gd name="T100" fmla="*/ 1096 w 4960"/>
                <a:gd name="T101" fmla="*/ 147 h 1437"/>
                <a:gd name="T102" fmla="*/ 1206 w 4960"/>
                <a:gd name="T103" fmla="*/ 108 h 1437"/>
                <a:gd name="T104" fmla="*/ 1351 w 4960"/>
                <a:gd name="T105" fmla="*/ 69 h 1437"/>
                <a:gd name="T106" fmla="*/ 1496 w 4960"/>
                <a:gd name="T107" fmla="*/ 40 h 1437"/>
                <a:gd name="T108" fmla="*/ 1645 w 4960"/>
                <a:gd name="T109" fmla="*/ 21 h 1437"/>
                <a:gd name="T110" fmla="*/ 1794 w 4960"/>
                <a:gd name="T111" fmla="*/ 10 h 1437"/>
                <a:gd name="T112" fmla="*/ 1954 w 4960"/>
                <a:gd name="T113" fmla="*/ 4 h 1437"/>
                <a:gd name="T114" fmla="*/ 2117 w 4960"/>
                <a:gd name="T115" fmla="*/ 2 h 1437"/>
                <a:gd name="T116" fmla="*/ 4896 w 4960"/>
                <a:gd name="T117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60" h="1437">
                  <a:moveTo>
                    <a:pt x="4896" y="0"/>
                  </a:moveTo>
                  <a:lnTo>
                    <a:pt x="4960" y="0"/>
                  </a:lnTo>
                  <a:lnTo>
                    <a:pt x="4935" y="46"/>
                  </a:lnTo>
                  <a:lnTo>
                    <a:pt x="4912" y="89"/>
                  </a:lnTo>
                  <a:lnTo>
                    <a:pt x="4892" y="131"/>
                  </a:lnTo>
                  <a:lnTo>
                    <a:pt x="4879" y="162"/>
                  </a:lnTo>
                  <a:lnTo>
                    <a:pt x="4860" y="181"/>
                  </a:lnTo>
                  <a:lnTo>
                    <a:pt x="4838" y="195"/>
                  </a:lnTo>
                  <a:lnTo>
                    <a:pt x="4809" y="201"/>
                  </a:lnTo>
                  <a:lnTo>
                    <a:pt x="4776" y="203"/>
                  </a:lnTo>
                  <a:lnTo>
                    <a:pt x="4287" y="201"/>
                  </a:lnTo>
                  <a:lnTo>
                    <a:pt x="3798" y="203"/>
                  </a:lnTo>
                  <a:lnTo>
                    <a:pt x="3590" y="207"/>
                  </a:lnTo>
                  <a:lnTo>
                    <a:pt x="3381" y="216"/>
                  </a:lnTo>
                  <a:lnTo>
                    <a:pt x="3172" y="234"/>
                  </a:lnTo>
                  <a:lnTo>
                    <a:pt x="2965" y="261"/>
                  </a:lnTo>
                  <a:lnTo>
                    <a:pt x="2826" y="284"/>
                  </a:lnTo>
                  <a:lnTo>
                    <a:pt x="2689" y="313"/>
                  </a:lnTo>
                  <a:lnTo>
                    <a:pt x="2554" y="350"/>
                  </a:lnTo>
                  <a:lnTo>
                    <a:pt x="2420" y="394"/>
                  </a:lnTo>
                  <a:lnTo>
                    <a:pt x="2289" y="446"/>
                  </a:lnTo>
                  <a:lnTo>
                    <a:pt x="2161" y="508"/>
                  </a:lnTo>
                  <a:lnTo>
                    <a:pt x="2047" y="576"/>
                  </a:lnTo>
                  <a:lnTo>
                    <a:pt x="1941" y="651"/>
                  </a:lnTo>
                  <a:lnTo>
                    <a:pt x="1840" y="734"/>
                  </a:lnTo>
                  <a:lnTo>
                    <a:pt x="1746" y="823"/>
                  </a:lnTo>
                  <a:lnTo>
                    <a:pt x="1660" y="921"/>
                  </a:lnTo>
                  <a:lnTo>
                    <a:pt x="1579" y="1026"/>
                  </a:lnTo>
                  <a:lnTo>
                    <a:pt x="1496" y="1151"/>
                  </a:lnTo>
                  <a:lnTo>
                    <a:pt x="1417" y="1281"/>
                  </a:lnTo>
                  <a:lnTo>
                    <a:pt x="1338" y="1410"/>
                  </a:lnTo>
                  <a:lnTo>
                    <a:pt x="1326" y="1426"/>
                  </a:lnTo>
                  <a:lnTo>
                    <a:pt x="1313" y="1433"/>
                  </a:lnTo>
                  <a:lnTo>
                    <a:pt x="1295" y="1437"/>
                  </a:lnTo>
                  <a:lnTo>
                    <a:pt x="37" y="1437"/>
                  </a:lnTo>
                  <a:lnTo>
                    <a:pt x="21" y="1435"/>
                  </a:lnTo>
                  <a:lnTo>
                    <a:pt x="0" y="1435"/>
                  </a:lnTo>
                  <a:lnTo>
                    <a:pt x="64" y="1310"/>
                  </a:lnTo>
                  <a:lnTo>
                    <a:pt x="126" y="1186"/>
                  </a:lnTo>
                  <a:lnTo>
                    <a:pt x="186" y="1061"/>
                  </a:lnTo>
                  <a:lnTo>
                    <a:pt x="247" y="937"/>
                  </a:lnTo>
                  <a:lnTo>
                    <a:pt x="315" y="817"/>
                  </a:lnTo>
                  <a:lnTo>
                    <a:pt x="389" y="701"/>
                  </a:lnTo>
                  <a:lnTo>
                    <a:pt x="458" y="607"/>
                  </a:lnTo>
                  <a:lnTo>
                    <a:pt x="533" y="520"/>
                  </a:lnTo>
                  <a:lnTo>
                    <a:pt x="615" y="440"/>
                  </a:lnTo>
                  <a:lnTo>
                    <a:pt x="700" y="367"/>
                  </a:lnTo>
                  <a:lnTo>
                    <a:pt x="791" y="301"/>
                  </a:lnTo>
                  <a:lnTo>
                    <a:pt x="887" y="243"/>
                  </a:lnTo>
                  <a:lnTo>
                    <a:pt x="990" y="191"/>
                  </a:lnTo>
                  <a:lnTo>
                    <a:pt x="1096" y="147"/>
                  </a:lnTo>
                  <a:lnTo>
                    <a:pt x="1206" y="108"/>
                  </a:lnTo>
                  <a:lnTo>
                    <a:pt x="1351" y="69"/>
                  </a:lnTo>
                  <a:lnTo>
                    <a:pt x="1496" y="40"/>
                  </a:lnTo>
                  <a:lnTo>
                    <a:pt x="1645" y="21"/>
                  </a:lnTo>
                  <a:lnTo>
                    <a:pt x="1794" y="10"/>
                  </a:lnTo>
                  <a:lnTo>
                    <a:pt x="1954" y="4"/>
                  </a:lnTo>
                  <a:lnTo>
                    <a:pt x="2117" y="2"/>
                  </a:lnTo>
                  <a:lnTo>
                    <a:pt x="489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E1355289-BE5F-41B1-954C-B78211E46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" y="643"/>
              <a:ext cx="2316" cy="1988"/>
            </a:xfrm>
            <a:custGeom>
              <a:avLst/>
              <a:gdLst>
                <a:gd name="T0" fmla="*/ 2297 w 2316"/>
                <a:gd name="T1" fmla="*/ 0 h 1988"/>
                <a:gd name="T2" fmla="*/ 2316 w 2316"/>
                <a:gd name="T3" fmla="*/ 0 h 1988"/>
                <a:gd name="T4" fmla="*/ 2250 w 2316"/>
                <a:gd name="T5" fmla="*/ 124 h 1988"/>
                <a:gd name="T6" fmla="*/ 2185 w 2316"/>
                <a:gd name="T7" fmla="*/ 245 h 1988"/>
                <a:gd name="T8" fmla="*/ 2038 w 2316"/>
                <a:gd name="T9" fmla="*/ 510 h 1988"/>
                <a:gd name="T10" fmla="*/ 1885 w 2316"/>
                <a:gd name="T11" fmla="*/ 771 h 1988"/>
                <a:gd name="T12" fmla="*/ 1726 w 2316"/>
                <a:gd name="T13" fmla="*/ 1028 h 1988"/>
                <a:gd name="T14" fmla="*/ 1560 w 2316"/>
                <a:gd name="T15" fmla="*/ 1281 h 1988"/>
                <a:gd name="T16" fmla="*/ 1496 w 2316"/>
                <a:gd name="T17" fmla="*/ 1368 h 1988"/>
                <a:gd name="T18" fmla="*/ 1431 w 2316"/>
                <a:gd name="T19" fmla="*/ 1455 h 1988"/>
                <a:gd name="T20" fmla="*/ 1361 w 2316"/>
                <a:gd name="T21" fmla="*/ 1536 h 1988"/>
                <a:gd name="T22" fmla="*/ 1286 w 2316"/>
                <a:gd name="T23" fmla="*/ 1613 h 1988"/>
                <a:gd name="T24" fmla="*/ 1205 w 2316"/>
                <a:gd name="T25" fmla="*/ 1685 h 1988"/>
                <a:gd name="T26" fmla="*/ 1118 w 2316"/>
                <a:gd name="T27" fmla="*/ 1751 h 1988"/>
                <a:gd name="T28" fmla="*/ 1036 w 2316"/>
                <a:gd name="T29" fmla="*/ 1803 h 1988"/>
                <a:gd name="T30" fmla="*/ 951 w 2316"/>
                <a:gd name="T31" fmla="*/ 1847 h 1988"/>
                <a:gd name="T32" fmla="*/ 864 w 2316"/>
                <a:gd name="T33" fmla="*/ 1884 h 1988"/>
                <a:gd name="T34" fmla="*/ 773 w 2316"/>
                <a:gd name="T35" fmla="*/ 1913 h 1988"/>
                <a:gd name="T36" fmla="*/ 683 w 2316"/>
                <a:gd name="T37" fmla="*/ 1936 h 1988"/>
                <a:gd name="T38" fmla="*/ 586 w 2316"/>
                <a:gd name="T39" fmla="*/ 1953 h 1988"/>
                <a:gd name="T40" fmla="*/ 449 w 2316"/>
                <a:gd name="T41" fmla="*/ 1971 h 1988"/>
                <a:gd name="T42" fmla="*/ 311 w 2316"/>
                <a:gd name="T43" fmla="*/ 1980 h 1988"/>
                <a:gd name="T44" fmla="*/ 172 w 2316"/>
                <a:gd name="T45" fmla="*/ 1986 h 1988"/>
                <a:gd name="T46" fmla="*/ 33 w 2316"/>
                <a:gd name="T47" fmla="*/ 1988 h 1988"/>
                <a:gd name="T48" fmla="*/ 18 w 2316"/>
                <a:gd name="T49" fmla="*/ 1988 h 1988"/>
                <a:gd name="T50" fmla="*/ 0 w 2316"/>
                <a:gd name="T51" fmla="*/ 1988 h 1988"/>
                <a:gd name="T52" fmla="*/ 8 w 2316"/>
                <a:gd name="T53" fmla="*/ 1969 h 1988"/>
                <a:gd name="T54" fmla="*/ 14 w 2316"/>
                <a:gd name="T55" fmla="*/ 1955 h 1988"/>
                <a:gd name="T56" fmla="*/ 916 w 2316"/>
                <a:gd name="T57" fmla="*/ 168 h 1988"/>
                <a:gd name="T58" fmla="*/ 928 w 2316"/>
                <a:gd name="T59" fmla="*/ 149 h 1988"/>
                <a:gd name="T60" fmla="*/ 945 w 2316"/>
                <a:gd name="T61" fmla="*/ 137 h 1988"/>
                <a:gd name="T62" fmla="*/ 967 w 2316"/>
                <a:gd name="T63" fmla="*/ 133 h 1988"/>
                <a:gd name="T64" fmla="*/ 1753 w 2316"/>
                <a:gd name="T65" fmla="*/ 54 h 1988"/>
                <a:gd name="T66" fmla="*/ 2281 w 2316"/>
                <a:gd name="T67" fmla="*/ 0 h 1988"/>
                <a:gd name="T68" fmla="*/ 2297 w 2316"/>
                <a:gd name="T69" fmla="*/ 0 h 1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16" h="1988">
                  <a:moveTo>
                    <a:pt x="2297" y="0"/>
                  </a:moveTo>
                  <a:lnTo>
                    <a:pt x="2316" y="0"/>
                  </a:lnTo>
                  <a:lnTo>
                    <a:pt x="2250" y="124"/>
                  </a:lnTo>
                  <a:lnTo>
                    <a:pt x="2185" y="245"/>
                  </a:lnTo>
                  <a:lnTo>
                    <a:pt x="2038" y="510"/>
                  </a:lnTo>
                  <a:lnTo>
                    <a:pt x="1885" y="771"/>
                  </a:lnTo>
                  <a:lnTo>
                    <a:pt x="1726" y="1028"/>
                  </a:lnTo>
                  <a:lnTo>
                    <a:pt x="1560" y="1281"/>
                  </a:lnTo>
                  <a:lnTo>
                    <a:pt x="1496" y="1368"/>
                  </a:lnTo>
                  <a:lnTo>
                    <a:pt x="1431" y="1455"/>
                  </a:lnTo>
                  <a:lnTo>
                    <a:pt x="1361" y="1536"/>
                  </a:lnTo>
                  <a:lnTo>
                    <a:pt x="1286" y="1613"/>
                  </a:lnTo>
                  <a:lnTo>
                    <a:pt x="1205" y="1685"/>
                  </a:lnTo>
                  <a:lnTo>
                    <a:pt x="1118" y="1751"/>
                  </a:lnTo>
                  <a:lnTo>
                    <a:pt x="1036" y="1803"/>
                  </a:lnTo>
                  <a:lnTo>
                    <a:pt x="951" y="1847"/>
                  </a:lnTo>
                  <a:lnTo>
                    <a:pt x="864" y="1884"/>
                  </a:lnTo>
                  <a:lnTo>
                    <a:pt x="773" y="1913"/>
                  </a:lnTo>
                  <a:lnTo>
                    <a:pt x="683" y="1936"/>
                  </a:lnTo>
                  <a:lnTo>
                    <a:pt x="586" y="1953"/>
                  </a:lnTo>
                  <a:lnTo>
                    <a:pt x="449" y="1971"/>
                  </a:lnTo>
                  <a:lnTo>
                    <a:pt x="311" y="1980"/>
                  </a:lnTo>
                  <a:lnTo>
                    <a:pt x="172" y="1986"/>
                  </a:lnTo>
                  <a:lnTo>
                    <a:pt x="33" y="1988"/>
                  </a:lnTo>
                  <a:lnTo>
                    <a:pt x="18" y="1988"/>
                  </a:lnTo>
                  <a:lnTo>
                    <a:pt x="0" y="1988"/>
                  </a:lnTo>
                  <a:lnTo>
                    <a:pt x="8" y="1969"/>
                  </a:lnTo>
                  <a:lnTo>
                    <a:pt x="14" y="1955"/>
                  </a:lnTo>
                  <a:lnTo>
                    <a:pt x="916" y="168"/>
                  </a:lnTo>
                  <a:lnTo>
                    <a:pt x="928" y="149"/>
                  </a:lnTo>
                  <a:lnTo>
                    <a:pt x="945" y="137"/>
                  </a:lnTo>
                  <a:lnTo>
                    <a:pt x="967" y="133"/>
                  </a:lnTo>
                  <a:lnTo>
                    <a:pt x="1753" y="54"/>
                  </a:lnTo>
                  <a:lnTo>
                    <a:pt x="2281" y="0"/>
                  </a:lnTo>
                  <a:lnTo>
                    <a:pt x="229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8A815911-1EC8-4303-988F-6009E820B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-875"/>
              <a:ext cx="2472" cy="1029"/>
            </a:xfrm>
            <a:custGeom>
              <a:avLst/>
              <a:gdLst>
                <a:gd name="T0" fmla="*/ 2451 w 2472"/>
                <a:gd name="T1" fmla="*/ 0 h 1029"/>
                <a:gd name="T2" fmla="*/ 2472 w 2472"/>
                <a:gd name="T3" fmla="*/ 0 h 1029"/>
                <a:gd name="T4" fmla="*/ 2426 w 2472"/>
                <a:gd name="T5" fmla="*/ 94 h 1029"/>
                <a:gd name="T6" fmla="*/ 2379 w 2472"/>
                <a:gd name="T7" fmla="*/ 185 h 1029"/>
                <a:gd name="T8" fmla="*/ 1977 w 2472"/>
                <a:gd name="T9" fmla="*/ 1004 h 1029"/>
                <a:gd name="T10" fmla="*/ 1967 w 2472"/>
                <a:gd name="T11" fmla="*/ 1018 h 1029"/>
                <a:gd name="T12" fmla="*/ 1956 w 2472"/>
                <a:gd name="T13" fmla="*/ 1027 h 1029"/>
                <a:gd name="T14" fmla="*/ 1937 w 2472"/>
                <a:gd name="T15" fmla="*/ 1029 h 1029"/>
                <a:gd name="T16" fmla="*/ 23 w 2472"/>
                <a:gd name="T17" fmla="*/ 1029 h 1029"/>
                <a:gd name="T18" fmla="*/ 17 w 2472"/>
                <a:gd name="T19" fmla="*/ 1027 h 1029"/>
                <a:gd name="T20" fmla="*/ 9 w 2472"/>
                <a:gd name="T21" fmla="*/ 1027 h 1029"/>
                <a:gd name="T22" fmla="*/ 0 w 2472"/>
                <a:gd name="T23" fmla="*/ 1027 h 1029"/>
                <a:gd name="T24" fmla="*/ 48 w 2472"/>
                <a:gd name="T25" fmla="*/ 938 h 1029"/>
                <a:gd name="T26" fmla="*/ 100 w 2472"/>
                <a:gd name="T27" fmla="*/ 852 h 1029"/>
                <a:gd name="T28" fmla="*/ 152 w 2472"/>
                <a:gd name="T29" fmla="*/ 767 h 1029"/>
                <a:gd name="T30" fmla="*/ 210 w 2472"/>
                <a:gd name="T31" fmla="*/ 683 h 1029"/>
                <a:gd name="T32" fmla="*/ 270 w 2472"/>
                <a:gd name="T33" fmla="*/ 606 h 1029"/>
                <a:gd name="T34" fmla="*/ 334 w 2472"/>
                <a:gd name="T35" fmla="*/ 531 h 1029"/>
                <a:gd name="T36" fmla="*/ 404 w 2472"/>
                <a:gd name="T37" fmla="*/ 461 h 1029"/>
                <a:gd name="T38" fmla="*/ 479 w 2472"/>
                <a:gd name="T39" fmla="*/ 396 h 1029"/>
                <a:gd name="T40" fmla="*/ 560 w 2472"/>
                <a:gd name="T41" fmla="*/ 336 h 1029"/>
                <a:gd name="T42" fmla="*/ 647 w 2472"/>
                <a:gd name="T43" fmla="*/ 284 h 1029"/>
                <a:gd name="T44" fmla="*/ 744 w 2472"/>
                <a:gd name="T45" fmla="*/ 235 h 1029"/>
                <a:gd name="T46" fmla="*/ 842 w 2472"/>
                <a:gd name="T47" fmla="*/ 195 h 1029"/>
                <a:gd name="T48" fmla="*/ 941 w 2472"/>
                <a:gd name="T49" fmla="*/ 162 h 1029"/>
                <a:gd name="T50" fmla="*/ 1043 w 2472"/>
                <a:gd name="T51" fmla="*/ 133 h 1029"/>
                <a:gd name="T52" fmla="*/ 1148 w 2472"/>
                <a:gd name="T53" fmla="*/ 108 h 1029"/>
                <a:gd name="T54" fmla="*/ 1320 w 2472"/>
                <a:gd name="T55" fmla="*/ 75 h 1029"/>
                <a:gd name="T56" fmla="*/ 1492 w 2472"/>
                <a:gd name="T57" fmla="*/ 50 h 1029"/>
                <a:gd name="T58" fmla="*/ 1666 w 2472"/>
                <a:gd name="T59" fmla="*/ 32 h 1029"/>
                <a:gd name="T60" fmla="*/ 1842 w 2472"/>
                <a:gd name="T61" fmla="*/ 21 h 1029"/>
                <a:gd name="T62" fmla="*/ 2138 w 2472"/>
                <a:gd name="T63" fmla="*/ 9 h 1029"/>
                <a:gd name="T64" fmla="*/ 2433 w 2472"/>
                <a:gd name="T65" fmla="*/ 0 h 1029"/>
                <a:gd name="T66" fmla="*/ 2451 w 2472"/>
                <a:gd name="T67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2" h="1029">
                  <a:moveTo>
                    <a:pt x="2451" y="0"/>
                  </a:moveTo>
                  <a:lnTo>
                    <a:pt x="2472" y="0"/>
                  </a:lnTo>
                  <a:lnTo>
                    <a:pt x="2426" y="94"/>
                  </a:lnTo>
                  <a:lnTo>
                    <a:pt x="2379" y="185"/>
                  </a:lnTo>
                  <a:lnTo>
                    <a:pt x="1977" y="1004"/>
                  </a:lnTo>
                  <a:lnTo>
                    <a:pt x="1967" y="1018"/>
                  </a:lnTo>
                  <a:lnTo>
                    <a:pt x="1956" y="1027"/>
                  </a:lnTo>
                  <a:lnTo>
                    <a:pt x="1937" y="1029"/>
                  </a:lnTo>
                  <a:lnTo>
                    <a:pt x="23" y="1029"/>
                  </a:lnTo>
                  <a:lnTo>
                    <a:pt x="17" y="1027"/>
                  </a:lnTo>
                  <a:lnTo>
                    <a:pt x="9" y="1027"/>
                  </a:lnTo>
                  <a:lnTo>
                    <a:pt x="0" y="1027"/>
                  </a:lnTo>
                  <a:lnTo>
                    <a:pt x="48" y="938"/>
                  </a:lnTo>
                  <a:lnTo>
                    <a:pt x="100" y="852"/>
                  </a:lnTo>
                  <a:lnTo>
                    <a:pt x="152" y="767"/>
                  </a:lnTo>
                  <a:lnTo>
                    <a:pt x="210" y="683"/>
                  </a:lnTo>
                  <a:lnTo>
                    <a:pt x="270" y="606"/>
                  </a:lnTo>
                  <a:lnTo>
                    <a:pt x="334" y="531"/>
                  </a:lnTo>
                  <a:lnTo>
                    <a:pt x="404" y="461"/>
                  </a:lnTo>
                  <a:lnTo>
                    <a:pt x="479" y="396"/>
                  </a:lnTo>
                  <a:lnTo>
                    <a:pt x="560" y="336"/>
                  </a:lnTo>
                  <a:lnTo>
                    <a:pt x="647" y="284"/>
                  </a:lnTo>
                  <a:lnTo>
                    <a:pt x="744" y="235"/>
                  </a:lnTo>
                  <a:lnTo>
                    <a:pt x="842" y="195"/>
                  </a:lnTo>
                  <a:lnTo>
                    <a:pt x="941" y="162"/>
                  </a:lnTo>
                  <a:lnTo>
                    <a:pt x="1043" y="133"/>
                  </a:lnTo>
                  <a:lnTo>
                    <a:pt x="1148" y="108"/>
                  </a:lnTo>
                  <a:lnTo>
                    <a:pt x="1320" y="75"/>
                  </a:lnTo>
                  <a:lnTo>
                    <a:pt x="1492" y="50"/>
                  </a:lnTo>
                  <a:lnTo>
                    <a:pt x="1666" y="32"/>
                  </a:lnTo>
                  <a:lnTo>
                    <a:pt x="1842" y="21"/>
                  </a:lnTo>
                  <a:lnTo>
                    <a:pt x="2138" y="9"/>
                  </a:lnTo>
                  <a:lnTo>
                    <a:pt x="2433" y="0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it-IT">
                <a:solidFill>
                  <a:srgbClr val="000000"/>
                </a:solidFill>
              </a:endParaRPr>
            </a:p>
          </p:txBody>
        </p:sp>
      </p:grpSp>
      <p:sp>
        <p:nvSpPr>
          <p:cNvPr id="13" name="Segnaposto testo 3"/>
          <p:cNvSpPr>
            <a:spLocks noGrp="1"/>
          </p:cNvSpPr>
          <p:nvPr>
            <p:ph type="body" sz="quarter" idx="10" hasCustomPrompt="1"/>
          </p:nvPr>
        </p:nvSpPr>
        <p:spPr>
          <a:xfrm>
            <a:off x="6144162" y="2027528"/>
            <a:ext cx="5185489" cy="634771"/>
          </a:xfrm>
          <a:prstGeom prst="rect">
            <a:avLst/>
          </a:prstGeom>
          <a:noFill/>
          <a:effectLst/>
        </p:spPr>
        <p:txBody>
          <a:bodyPr vert="horz" wrap="square" lIns="0" tIns="45720" rIns="0" bIns="144000" rtlCol="0" anchor="t">
            <a:spAutoFit/>
          </a:bodyPr>
          <a:lstStyle>
            <a:lvl1pPr algn="r">
              <a:defRPr lang="it-IT" sz="32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>
              <a:spcBef>
                <a:spcPct val="0"/>
              </a:spcBef>
            </a:pPr>
            <a:r>
              <a:rPr lang="it-IT" dirty="0"/>
              <a:t>Sottotitolo 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1" hasCustomPrompt="1"/>
          </p:nvPr>
        </p:nvSpPr>
        <p:spPr>
          <a:xfrm>
            <a:off x="9768609" y="2880103"/>
            <a:ext cx="1553547" cy="322467"/>
          </a:xfrm>
          <a:prstGeom prst="rect">
            <a:avLst/>
          </a:prstGeom>
        </p:spPr>
        <p:txBody>
          <a:bodyPr lIns="0" rIns="0"/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00 Mese 0000</a:t>
            </a:r>
          </a:p>
        </p:txBody>
      </p:sp>
      <p:pic>
        <p:nvPicPr>
          <p:cNvPr id="21" name="Immagin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00" y="6300856"/>
            <a:ext cx="1436187" cy="35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8000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pertina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egnaposto immagine 2">
            <a:extLst>
              <a:ext uri="{FF2B5EF4-FFF2-40B4-BE49-F238E27FC236}">
                <a16:creationId xmlns:a16="http://schemas.microsoft.com/office/drawing/2014/main" id="{3659AF68-753C-5E40-9289-006DB5C162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1719112" cy="6858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it-IT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CFDCDC1C-BD6A-492B-B81D-40AAD8317027}"/>
              </a:ext>
            </a:extLst>
          </p:cNvPr>
          <p:cNvSpPr/>
          <p:nvPr userDrawn="1"/>
        </p:nvSpPr>
        <p:spPr>
          <a:xfrm>
            <a:off x="11719112" y="0"/>
            <a:ext cx="47288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 dirty="0">
              <a:solidFill>
                <a:srgbClr val="FFFFFF"/>
              </a:solidFill>
            </a:endParaRPr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E4737D48-B2DB-4F53-BFC9-9F18751EDFC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787016" y="90427"/>
            <a:ext cx="346160" cy="234428"/>
            <a:chOff x="-560" y="-1287"/>
            <a:chExt cx="6379" cy="4320"/>
          </a:xfrm>
        </p:grpSpPr>
        <p:sp>
          <p:nvSpPr>
            <p:cNvPr id="15" name="AutoShape 3">
              <a:extLst>
                <a:ext uri="{FF2B5EF4-FFF2-40B4-BE49-F238E27FC236}">
                  <a16:creationId xmlns:a16="http://schemas.microsoft.com/office/drawing/2014/main" id="{525F0B45-3EF6-4A9D-A83E-CDB12E55653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it-IT" dirty="0">
                <a:solidFill>
                  <a:srgbClr val="000000"/>
                </a:solidFill>
              </a:endParaRPr>
            </a:p>
          </p:txBody>
        </p:sp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id="{DB6A0205-9830-47FC-AFEF-1EA19F148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it-IT" dirty="0">
                <a:solidFill>
                  <a:srgbClr val="000000"/>
                </a:solidFill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A652E29C-2288-4037-A735-2C99372F7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0" y="423"/>
              <a:ext cx="5536" cy="2610"/>
            </a:xfrm>
            <a:custGeom>
              <a:avLst/>
              <a:gdLst>
                <a:gd name="T0" fmla="*/ 5536 w 5536"/>
                <a:gd name="T1" fmla="*/ 0 h 2610"/>
                <a:gd name="T2" fmla="*/ 5470 w 5536"/>
                <a:gd name="T3" fmla="*/ 127 h 2610"/>
                <a:gd name="T4" fmla="*/ 5449 w 5536"/>
                <a:gd name="T5" fmla="*/ 139 h 2610"/>
                <a:gd name="T6" fmla="*/ 5061 w 5536"/>
                <a:gd name="T7" fmla="*/ 164 h 2610"/>
                <a:gd name="T8" fmla="*/ 4881 w 5536"/>
                <a:gd name="T9" fmla="*/ 189 h 2610"/>
                <a:gd name="T10" fmla="*/ 4722 w 5536"/>
                <a:gd name="T11" fmla="*/ 247 h 2610"/>
                <a:gd name="T12" fmla="*/ 4585 w 5536"/>
                <a:gd name="T13" fmla="*/ 336 h 2610"/>
                <a:gd name="T14" fmla="*/ 4471 w 5536"/>
                <a:gd name="T15" fmla="*/ 460 h 2610"/>
                <a:gd name="T16" fmla="*/ 4380 w 5536"/>
                <a:gd name="T17" fmla="*/ 618 h 2610"/>
                <a:gd name="T18" fmla="*/ 4338 w 5536"/>
                <a:gd name="T19" fmla="*/ 757 h 2610"/>
                <a:gd name="T20" fmla="*/ 4318 w 5536"/>
                <a:gd name="T21" fmla="*/ 902 h 2610"/>
                <a:gd name="T22" fmla="*/ 4305 w 5536"/>
                <a:gd name="T23" fmla="*/ 1107 h 2610"/>
                <a:gd name="T24" fmla="*/ 4278 w 5536"/>
                <a:gd name="T25" fmla="*/ 1312 h 2610"/>
                <a:gd name="T26" fmla="*/ 4208 w 5536"/>
                <a:gd name="T27" fmla="*/ 1538 h 2610"/>
                <a:gd name="T28" fmla="*/ 4100 w 5536"/>
                <a:gd name="T29" fmla="*/ 1768 h 2610"/>
                <a:gd name="T30" fmla="*/ 3963 w 5536"/>
                <a:gd name="T31" fmla="*/ 1971 h 2610"/>
                <a:gd name="T32" fmla="*/ 3800 w 5536"/>
                <a:gd name="T33" fmla="*/ 2146 h 2610"/>
                <a:gd name="T34" fmla="*/ 3609 w 5536"/>
                <a:gd name="T35" fmla="*/ 2293 h 2610"/>
                <a:gd name="T36" fmla="*/ 3391 w 5536"/>
                <a:gd name="T37" fmla="*/ 2413 h 2610"/>
                <a:gd name="T38" fmla="*/ 3145 w 5536"/>
                <a:gd name="T39" fmla="*/ 2504 h 2610"/>
                <a:gd name="T40" fmla="*/ 2911 w 5536"/>
                <a:gd name="T41" fmla="*/ 2552 h 2610"/>
                <a:gd name="T42" fmla="*/ 2671 w 5536"/>
                <a:gd name="T43" fmla="*/ 2585 h 2610"/>
                <a:gd name="T44" fmla="*/ 2378 w 5536"/>
                <a:gd name="T45" fmla="*/ 2608 h 2610"/>
                <a:gd name="T46" fmla="*/ 2084 w 5536"/>
                <a:gd name="T47" fmla="*/ 2608 h 2610"/>
                <a:gd name="T48" fmla="*/ 54 w 5536"/>
                <a:gd name="T49" fmla="*/ 2608 h 2610"/>
                <a:gd name="T50" fmla="*/ 0 w 5536"/>
                <a:gd name="T51" fmla="*/ 2608 h 2610"/>
                <a:gd name="T52" fmla="*/ 64 w 5536"/>
                <a:gd name="T53" fmla="*/ 2477 h 2610"/>
                <a:gd name="T54" fmla="*/ 93 w 5536"/>
                <a:gd name="T55" fmla="*/ 2436 h 2610"/>
                <a:gd name="T56" fmla="*/ 143 w 5536"/>
                <a:gd name="T57" fmla="*/ 2426 h 2610"/>
                <a:gd name="T58" fmla="*/ 1098 w 5536"/>
                <a:gd name="T59" fmla="*/ 2419 h 2610"/>
                <a:gd name="T60" fmla="*/ 1469 w 5536"/>
                <a:gd name="T61" fmla="*/ 2396 h 2610"/>
                <a:gd name="T62" fmla="*/ 1753 w 5536"/>
                <a:gd name="T63" fmla="*/ 2368 h 2610"/>
                <a:gd name="T64" fmla="*/ 1947 w 5536"/>
                <a:gd name="T65" fmla="*/ 2336 h 2610"/>
                <a:gd name="T66" fmla="*/ 2155 w 5536"/>
                <a:gd name="T67" fmla="*/ 2268 h 2610"/>
                <a:gd name="T68" fmla="*/ 2362 w 5536"/>
                <a:gd name="T69" fmla="*/ 2162 h 2610"/>
                <a:gd name="T70" fmla="*/ 2540 w 5536"/>
                <a:gd name="T71" fmla="*/ 2028 h 2610"/>
                <a:gd name="T72" fmla="*/ 2687 w 5536"/>
                <a:gd name="T73" fmla="*/ 1866 h 2610"/>
                <a:gd name="T74" fmla="*/ 2807 w 5536"/>
                <a:gd name="T75" fmla="*/ 1675 h 2610"/>
                <a:gd name="T76" fmla="*/ 2896 w 5536"/>
                <a:gd name="T77" fmla="*/ 1453 h 2610"/>
                <a:gd name="T78" fmla="*/ 3064 w 5536"/>
                <a:gd name="T79" fmla="*/ 881 h 2610"/>
                <a:gd name="T80" fmla="*/ 3108 w 5536"/>
                <a:gd name="T81" fmla="*/ 732 h 2610"/>
                <a:gd name="T82" fmla="*/ 3170 w 5536"/>
                <a:gd name="T83" fmla="*/ 591 h 2610"/>
                <a:gd name="T84" fmla="*/ 3290 w 5536"/>
                <a:gd name="T85" fmla="*/ 423 h 2610"/>
                <a:gd name="T86" fmla="*/ 3431 w 5536"/>
                <a:gd name="T87" fmla="*/ 288 h 2610"/>
                <a:gd name="T88" fmla="*/ 3595 w 5536"/>
                <a:gd name="T89" fmla="*/ 187 h 2610"/>
                <a:gd name="T90" fmla="*/ 3785 w 5536"/>
                <a:gd name="T91" fmla="*/ 122 h 2610"/>
                <a:gd name="T92" fmla="*/ 4003 w 5536"/>
                <a:gd name="T93" fmla="*/ 91 h 2610"/>
                <a:gd name="T94" fmla="*/ 4235 w 5536"/>
                <a:gd name="T95" fmla="*/ 79 h 2610"/>
                <a:gd name="T96" fmla="*/ 5498 w 5536"/>
                <a:gd name="T97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36" h="2610">
                  <a:moveTo>
                    <a:pt x="5515" y="0"/>
                  </a:moveTo>
                  <a:lnTo>
                    <a:pt x="5536" y="0"/>
                  </a:lnTo>
                  <a:lnTo>
                    <a:pt x="5503" y="66"/>
                  </a:lnTo>
                  <a:lnTo>
                    <a:pt x="5470" y="127"/>
                  </a:lnTo>
                  <a:lnTo>
                    <a:pt x="5463" y="135"/>
                  </a:lnTo>
                  <a:lnTo>
                    <a:pt x="5449" y="139"/>
                  </a:lnTo>
                  <a:lnTo>
                    <a:pt x="5436" y="141"/>
                  </a:lnTo>
                  <a:lnTo>
                    <a:pt x="5061" y="164"/>
                  </a:lnTo>
                  <a:lnTo>
                    <a:pt x="4968" y="172"/>
                  </a:lnTo>
                  <a:lnTo>
                    <a:pt x="4881" y="189"/>
                  </a:lnTo>
                  <a:lnTo>
                    <a:pt x="4798" y="214"/>
                  </a:lnTo>
                  <a:lnTo>
                    <a:pt x="4722" y="247"/>
                  </a:lnTo>
                  <a:lnTo>
                    <a:pt x="4651" y="288"/>
                  </a:lnTo>
                  <a:lnTo>
                    <a:pt x="4585" y="336"/>
                  </a:lnTo>
                  <a:lnTo>
                    <a:pt x="4525" y="394"/>
                  </a:lnTo>
                  <a:lnTo>
                    <a:pt x="4471" y="460"/>
                  </a:lnTo>
                  <a:lnTo>
                    <a:pt x="4423" y="535"/>
                  </a:lnTo>
                  <a:lnTo>
                    <a:pt x="4380" y="618"/>
                  </a:lnTo>
                  <a:lnTo>
                    <a:pt x="4353" y="686"/>
                  </a:lnTo>
                  <a:lnTo>
                    <a:pt x="4338" y="757"/>
                  </a:lnTo>
                  <a:lnTo>
                    <a:pt x="4326" y="829"/>
                  </a:lnTo>
                  <a:lnTo>
                    <a:pt x="4318" y="902"/>
                  </a:lnTo>
                  <a:lnTo>
                    <a:pt x="4311" y="1004"/>
                  </a:lnTo>
                  <a:lnTo>
                    <a:pt x="4305" y="1107"/>
                  </a:lnTo>
                  <a:lnTo>
                    <a:pt x="4295" y="1209"/>
                  </a:lnTo>
                  <a:lnTo>
                    <a:pt x="4278" y="1312"/>
                  </a:lnTo>
                  <a:lnTo>
                    <a:pt x="4253" y="1412"/>
                  </a:lnTo>
                  <a:lnTo>
                    <a:pt x="4208" y="1538"/>
                  </a:lnTo>
                  <a:lnTo>
                    <a:pt x="4158" y="1656"/>
                  </a:lnTo>
                  <a:lnTo>
                    <a:pt x="4100" y="1768"/>
                  </a:lnTo>
                  <a:lnTo>
                    <a:pt x="4034" y="1872"/>
                  </a:lnTo>
                  <a:lnTo>
                    <a:pt x="3963" y="1971"/>
                  </a:lnTo>
                  <a:lnTo>
                    <a:pt x="3885" y="2061"/>
                  </a:lnTo>
                  <a:lnTo>
                    <a:pt x="3800" y="2146"/>
                  </a:lnTo>
                  <a:lnTo>
                    <a:pt x="3708" y="2224"/>
                  </a:lnTo>
                  <a:lnTo>
                    <a:pt x="3609" y="2293"/>
                  </a:lnTo>
                  <a:lnTo>
                    <a:pt x="3503" y="2357"/>
                  </a:lnTo>
                  <a:lnTo>
                    <a:pt x="3391" y="2413"/>
                  </a:lnTo>
                  <a:lnTo>
                    <a:pt x="3271" y="2461"/>
                  </a:lnTo>
                  <a:lnTo>
                    <a:pt x="3145" y="2504"/>
                  </a:lnTo>
                  <a:lnTo>
                    <a:pt x="3029" y="2533"/>
                  </a:lnTo>
                  <a:lnTo>
                    <a:pt x="2911" y="2552"/>
                  </a:lnTo>
                  <a:lnTo>
                    <a:pt x="2791" y="2569"/>
                  </a:lnTo>
                  <a:lnTo>
                    <a:pt x="2671" y="2585"/>
                  </a:lnTo>
                  <a:lnTo>
                    <a:pt x="2525" y="2602"/>
                  </a:lnTo>
                  <a:lnTo>
                    <a:pt x="2378" y="2608"/>
                  </a:lnTo>
                  <a:lnTo>
                    <a:pt x="2231" y="2610"/>
                  </a:lnTo>
                  <a:lnTo>
                    <a:pt x="2084" y="2608"/>
                  </a:lnTo>
                  <a:lnTo>
                    <a:pt x="1937" y="2608"/>
                  </a:lnTo>
                  <a:lnTo>
                    <a:pt x="54" y="2608"/>
                  </a:lnTo>
                  <a:lnTo>
                    <a:pt x="0" y="2608"/>
                  </a:lnTo>
                  <a:lnTo>
                    <a:pt x="0" y="2608"/>
                  </a:lnTo>
                  <a:lnTo>
                    <a:pt x="33" y="2540"/>
                  </a:lnTo>
                  <a:lnTo>
                    <a:pt x="64" y="2477"/>
                  </a:lnTo>
                  <a:lnTo>
                    <a:pt x="75" y="2452"/>
                  </a:lnTo>
                  <a:lnTo>
                    <a:pt x="93" y="2436"/>
                  </a:lnTo>
                  <a:lnTo>
                    <a:pt x="114" y="2428"/>
                  </a:lnTo>
                  <a:lnTo>
                    <a:pt x="143" y="2426"/>
                  </a:lnTo>
                  <a:lnTo>
                    <a:pt x="621" y="2426"/>
                  </a:lnTo>
                  <a:lnTo>
                    <a:pt x="1098" y="2419"/>
                  </a:lnTo>
                  <a:lnTo>
                    <a:pt x="1284" y="2409"/>
                  </a:lnTo>
                  <a:lnTo>
                    <a:pt x="1469" y="2396"/>
                  </a:lnTo>
                  <a:lnTo>
                    <a:pt x="1655" y="2378"/>
                  </a:lnTo>
                  <a:lnTo>
                    <a:pt x="1753" y="2368"/>
                  </a:lnTo>
                  <a:lnTo>
                    <a:pt x="1850" y="2355"/>
                  </a:lnTo>
                  <a:lnTo>
                    <a:pt x="1947" y="2336"/>
                  </a:lnTo>
                  <a:lnTo>
                    <a:pt x="2043" y="2311"/>
                  </a:lnTo>
                  <a:lnTo>
                    <a:pt x="2155" y="2268"/>
                  </a:lnTo>
                  <a:lnTo>
                    <a:pt x="2264" y="2218"/>
                  </a:lnTo>
                  <a:lnTo>
                    <a:pt x="2362" y="2162"/>
                  </a:lnTo>
                  <a:lnTo>
                    <a:pt x="2455" y="2098"/>
                  </a:lnTo>
                  <a:lnTo>
                    <a:pt x="2540" y="2028"/>
                  </a:lnTo>
                  <a:lnTo>
                    <a:pt x="2617" y="1951"/>
                  </a:lnTo>
                  <a:lnTo>
                    <a:pt x="2687" y="1866"/>
                  </a:lnTo>
                  <a:lnTo>
                    <a:pt x="2751" y="1773"/>
                  </a:lnTo>
                  <a:lnTo>
                    <a:pt x="2807" y="1675"/>
                  </a:lnTo>
                  <a:lnTo>
                    <a:pt x="2855" y="1569"/>
                  </a:lnTo>
                  <a:lnTo>
                    <a:pt x="2896" y="1453"/>
                  </a:lnTo>
                  <a:lnTo>
                    <a:pt x="2983" y="1167"/>
                  </a:lnTo>
                  <a:lnTo>
                    <a:pt x="3064" y="881"/>
                  </a:lnTo>
                  <a:lnTo>
                    <a:pt x="3085" y="805"/>
                  </a:lnTo>
                  <a:lnTo>
                    <a:pt x="3108" y="732"/>
                  </a:lnTo>
                  <a:lnTo>
                    <a:pt x="3135" y="661"/>
                  </a:lnTo>
                  <a:lnTo>
                    <a:pt x="3170" y="591"/>
                  </a:lnTo>
                  <a:lnTo>
                    <a:pt x="3226" y="502"/>
                  </a:lnTo>
                  <a:lnTo>
                    <a:pt x="3290" y="423"/>
                  </a:lnTo>
                  <a:lnTo>
                    <a:pt x="3358" y="351"/>
                  </a:lnTo>
                  <a:lnTo>
                    <a:pt x="3431" y="288"/>
                  </a:lnTo>
                  <a:lnTo>
                    <a:pt x="3510" y="234"/>
                  </a:lnTo>
                  <a:lnTo>
                    <a:pt x="3595" y="187"/>
                  </a:lnTo>
                  <a:lnTo>
                    <a:pt x="3688" y="151"/>
                  </a:lnTo>
                  <a:lnTo>
                    <a:pt x="3785" y="122"/>
                  </a:lnTo>
                  <a:lnTo>
                    <a:pt x="3887" y="102"/>
                  </a:lnTo>
                  <a:lnTo>
                    <a:pt x="4003" y="91"/>
                  </a:lnTo>
                  <a:lnTo>
                    <a:pt x="4119" y="85"/>
                  </a:lnTo>
                  <a:lnTo>
                    <a:pt x="4235" y="79"/>
                  </a:lnTo>
                  <a:lnTo>
                    <a:pt x="4923" y="35"/>
                  </a:lnTo>
                  <a:lnTo>
                    <a:pt x="5498" y="0"/>
                  </a:lnTo>
                  <a:lnTo>
                    <a:pt x="551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it-IT" dirty="0">
                <a:solidFill>
                  <a:srgbClr val="000000"/>
                </a:solidFill>
              </a:endParaRPr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3DEB9809-C89A-4A58-9A81-ABAF9CE31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-1283"/>
              <a:ext cx="4960" cy="1437"/>
            </a:xfrm>
            <a:custGeom>
              <a:avLst/>
              <a:gdLst>
                <a:gd name="T0" fmla="*/ 4896 w 4960"/>
                <a:gd name="T1" fmla="*/ 0 h 1437"/>
                <a:gd name="T2" fmla="*/ 4960 w 4960"/>
                <a:gd name="T3" fmla="*/ 0 h 1437"/>
                <a:gd name="T4" fmla="*/ 4935 w 4960"/>
                <a:gd name="T5" fmla="*/ 46 h 1437"/>
                <a:gd name="T6" fmla="*/ 4912 w 4960"/>
                <a:gd name="T7" fmla="*/ 89 h 1437"/>
                <a:gd name="T8" fmla="*/ 4892 w 4960"/>
                <a:gd name="T9" fmla="*/ 131 h 1437"/>
                <a:gd name="T10" fmla="*/ 4879 w 4960"/>
                <a:gd name="T11" fmla="*/ 162 h 1437"/>
                <a:gd name="T12" fmla="*/ 4860 w 4960"/>
                <a:gd name="T13" fmla="*/ 181 h 1437"/>
                <a:gd name="T14" fmla="*/ 4838 w 4960"/>
                <a:gd name="T15" fmla="*/ 195 h 1437"/>
                <a:gd name="T16" fmla="*/ 4809 w 4960"/>
                <a:gd name="T17" fmla="*/ 201 h 1437"/>
                <a:gd name="T18" fmla="*/ 4776 w 4960"/>
                <a:gd name="T19" fmla="*/ 203 h 1437"/>
                <a:gd name="T20" fmla="*/ 4287 w 4960"/>
                <a:gd name="T21" fmla="*/ 201 h 1437"/>
                <a:gd name="T22" fmla="*/ 3798 w 4960"/>
                <a:gd name="T23" fmla="*/ 203 h 1437"/>
                <a:gd name="T24" fmla="*/ 3590 w 4960"/>
                <a:gd name="T25" fmla="*/ 207 h 1437"/>
                <a:gd name="T26" fmla="*/ 3381 w 4960"/>
                <a:gd name="T27" fmla="*/ 216 h 1437"/>
                <a:gd name="T28" fmla="*/ 3172 w 4960"/>
                <a:gd name="T29" fmla="*/ 234 h 1437"/>
                <a:gd name="T30" fmla="*/ 2965 w 4960"/>
                <a:gd name="T31" fmla="*/ 261 h 1437"/>
                <a:gd name="T32" fmla="*/ 2826 w 4960"/>
                <a:gd name="T33" fmla="*/ 284 h 1437"/>
                <a:gd name="T34" fmla="*/ 2689 w 4960"/>
                <a:gd name="T35" fmla="*/ 313 h 1437"/>
                <a:gd name="T36" fmla="*/ 2554 w 4960"/>
                <a:gd name="T37" fmla="*/ 350 h 1437"/>
                <a:gd name="T38" fmla="*/ 2420 w 4960"/>
                <a:gd name="T39" fmla="*/ 394 h 1437"/>
                <a:gd name="T40" fmla="*/ 2289 w 4960"/>
                <a:gd name="T41" fmla="*/ 446 h 1437"/>
                <a:gd name="T42" fmla="*/ 2161 w 4960"/>
                <a:gd name="T43" fmla="*/ 508 h 1437"/>
                <a:gd name="T44" fmla="*/ 2047 w 4960"/>
                <a:gd name="T45" fmla="*/ 576 h 1437"/>
                <a:gd name="T46" fmla="*/ 1941 w 4960"/>
                <a:gd name="T47" fmla="*/ 651 h 1437"/>
                <a:gd name="T48" fmla="*/ 1840 w 4960"/>
                <a:gd name="T49" fmla="*/ 734 h 1437"/>
                <a:gd name="T50" fmla="*/ 1746 w 4960"/>
                <a:gd name="T51" fmla="*/ 823 h 1437"/>
                <a:gd name="T52" fmla="*/ 1660 w 4960"/>
                <a:gd name="T53" fmla="*/ 921 h 1437"/>
                <a:gd name="T54" fmla="*/ 1579 w 4960"/>
                <a:gd name="T55" fmla="*/ 1026 h 1437"/>
                <a:gd name="T56" fmla="*/ 1496 w 4960"/>
                <a:gd name="T57" fmla="*/ 1151 h 1437"/>
                <a:gd name="T58" fmla="*/ 1417 w 4960"/>
                <a:gd name="T59" fmla="*/ 1281 h 1437"/>
                <a:gd name="T60" fmla="*/ 1338 w 4960"/>
                <a:gd name="T61" fmla="*/ 1410 h 1437"/>
                <a:gd name="T62" fmla="*/ 1326 w 4960"/>
                <a:gd name="T63" fmla="*/ 1426 h 1437"/>
                <a:gd name="T64" fmla="*/ 1313 w 4960"/>
                <a:gd name="T65" fmla="*/ 1433 h 1437"/>
                <a:gd name="T66" fmla="*/ 1295 w 4960"/>
                <a:gd name="T67" fmla="*/ 1437 h 1437"/>
                <a:gd name="T68" fmla="*/ 37 w 4960"/>
                <a:gd name="T69" fmla="*/ 1437 h 1437"/>
                <a:gd name="T70" fmla="*/ 21 w 4960"/>
                <a:gd name="T71" fmla="*/ 1435 h 1437"/>
                <a:gd name="T72" fmla="*/ 0 w 4960"/>
                <a:gd name="T73" fmla="*/ 1435 h 1437"/>
                <a:gd name="T74" fmla="*/ 64 w 4960"/>
                <a:gd name="T75" fmla="*/ 1310 h 1437"/>
                <a:gd name="T76" fmla="*/ 126 w 4960"/>
                <a:gd name="T77" fmla="*/ 1186 h 1437"/>
                <a:gd name="T78" fmla="*/ 186 w 4960"/>
                <a:gd name="T79" fmla="*/ 1061 h 1437"/>
                <a:gd name="T80" fmla="*/ 247 w 4960"/>
                <a:gd name="T81" fmla="*/ 937 h 1437"/>
                <a:gd name="T82" fmla="*/ 315 w 4960"/>
                <a:gd name="T83" fmla="*/ 817 h 1437"/>
                <a:gd name="T84" fmla="*/ 389 w 4960"/>
                <a:gd name="T85" fmla="*/ 701 h 1437"/>
                <a:gd name="T86" fmla="*/ 458 w 4960"/>
                <a:gd name="T87" fmla="*/ 607 h 1437"/>
                <a:gd name="T88" fmla="*/ 533 w 4960"/>
                <a:gd name="T89" fmla="*/ 520 h 1437"/>
                <a:gd name="T90" fmla="*/ 615 w 4960"/>
                <a:gd name="T91" fmla="*/ 440 h 1437"/>
                <a:gd name="T92" fmla="*/ 700 w 4960"/>
                <a:gd name="T93" fmla="*/ 367 h 1437"/>
                <a:gd name="T94" fmla="*/ 791 w 4960"/>
                <a:gd name="T95" fmla="*/ 301 h 1437"/>
                <a:gd name="T96" fmla="*/ 887 w 4960"/>
                <a:gd name="T97" fmla="*/ 243 h 1437"/>
                <a:gd name="T98" fmla="*/ 990 w 4960"/>
                <a:gd name="T99" fmla="*/ 191 h 1437"/>
                <a:gd name="T100" fmla="*/ 1096 w 4960"/>
                <a:gd name="T101" fmla="*/ 147 h 1437"/>
                <a:gd name="T102" fmla="*/ 1206 w 4960"/>
                <a:gd name="T103" fmla="*/ 108 h 1437"/>
                <a:gd name="T104" fmla="*/ 1351 w 4960"/>
                <a:gd name="T105" fmla="*/ 69 h 1437"/>
                <a:gd name="T106" fmla="*/ 1496 w 4960"/>
                <a:gd name="T107" fmla="*/ 40 h 1437"/>
                <a:gd name="T108" fmla="*/ 1645 w 4960"/>
                <a:gd name="T109" fmla="*/ 21 h 1437"/>
                <a:gd name="T110" fmla="*/ 1794 w 4960"/>
                <a:gd name="T111" fmla="*/ 10 h 1437"/>
                <a:gd name="T112" fmla="*/ 1954 w 4960"/>
                <a:gd name="T113" fmla="*/ 4 h 1437"/>
                <a:gd name="T114" fmla="*/ 2117 w 4960"/>
                <a:gd name="T115" fmla="*/ 2 h 1437"/>
                <a:gd name="T116" fmla="*/ 4896 w 4960"/>
                <a:gd name="T117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60" h="1437">
                  <a:moveTo>
                    <a:pt x="4896" y="0"/>
                  </a:moveTo>
                  <a:lnTo>
                    <a:pt x="4960" y="0"/>
                  </a:lnTo>
                  <a:lnTo>
                    <a:pt x="4935" y="46"/>
                  </a:lnTo>
                  <a:lnTo>
                    <a:pt x="4912" y="89"/>
                  </a:lnTo>
                  <a:lnTo>
                    <a:pt x="4892" y="131"/>
                  </a:lnTo>
                  <a:lnTo>
                    <a:pt x="4879" y="162"/>
                  </a:lnTo>
                  <a:lnTo>
                    <a:pt x="4860" y="181"/>
                  </a:lnTo>
                  <a:lnTo>
                    <a:pt x="4838" y="195"/>
                  </a:lnTo>
                  <a:lnTo>
                    <a:pt x="4809" y="201"/>
                  </a:lnTo>
                  <a:lnTo>
                    <a:pt x="4776" y="203"/>
                  </a:lnTo>
                  <a:lnTo>
                    <a:pt x="4287" y="201"/>
                  </a:lnTo>
                  <a:lnTo>
                    <a:pt x="3798" y="203"/>
                  </a:lnTo>
                  <a:lnTo>
                    <a:pt x="3590" y="207"/>
                  </a:lnTo>
                  <a:lnTo>
                    <a:pt x="3381" y="216"/>
                  </a:lnTo>
                  <a:lnTo>
                    <a:pt x="3172" y="234"/>
                  </a:lnTo>
                  <a:lnTo>
                    <a:pt x="2965" y="261"/>
                  </a:lnTo>
                  <a:lnTo>
                    <a:pt x="2826" y="284"/>
                  </a:lnTo>
                  <a:lnTo>
                    <a:pt x="2689" y="313"/>
                  </a:lnTo>
                  <a:lnTo>
                    <a:pt x="2554" y="350"/>
                  </a:lnTo>
                  <a:lnTo>
                    <a:pt x="2420" y="394"/>
                  </a:lnTo>
                  <a:lnTo>
                    <a:pt x="2289" y="446"/>
                  </a:lnTo>
                  <a:lnTo>
                    <a:pt x="2161" y="508"/>
                  </a:lnTo>
                  <a:lnTo>
                    <a:pt x="2047" y="576"/>
                  </a:lnTo>
                  <a:lnTo>
                    <a:pt x="1941" y="651"/>
                  </a:lnTo>
                  <a:lnTo>
                    <a:pt x="1840" y="734"/>
                  </a:lnTo>
                  <a:lnTo>
                    <a:pt x="1746" y="823"/>
                  </a:lnTo>
                  <a:lnTo>
                    <a:pt x="1660" y="921"/>
                  </a:lnTo>
                  <a:lnTo>
                    <a:pt x="1579" y="1026"/>
                  </a:lnTo>
                  <a:lnTo>
                    <a:pt x="1496" y="1151"/>
                  </a:lnTo>
                  <a:lnTo>
                    <a:pt x="1417" y="1281"/>
                  </a:lnTo>
                  <a:lnTo>
                    <a:pt x="1338" y="1410"/>
                  </a:lnTo>
                  <a:lnTo>
                    <a:pt x="1326" y="1426"/>
                  </a:lnTo>
                  <a:lnTo>
                    <a:pt x="1313" y="1433"/>
                  </a:lnTo>
                  <a:lnTo>
                    <a:pt x="1295" y="1437"/>
                  </a:lnTo>
                  <a:lnTo>
                    <a:pt x="37" y="1437"/>
                  </a:lnTo>
                  <a:lnTo>
                    <a:pt x="21" y="1435"/>
                  </a:lnTo>
                  <a:lnTo>
                    <a:pt x="0" y="1435"/>
                  </a:lnTo>
                  <a:lnTo>
                    <a:pt x="64" y="1310"/>
                  </a:lnTo>
                  <a:lnTo>
                    <a:pt x="126" y="1186"/>
                  </a:lnTo>
                  <a:lnTo>
                    <a:pt x="186" y="1061"/>
                  </a:lnTo>
                  <a:lnTo>
                    <a:pt x="247" y="937"/>
                  </a:lnTo>
                  <a:lnTo>
                    <a:pt x="315" y="817"/>
                  </a:lnTo>
                  <a:lnTo>
                    <a:pt x="389" y="701"/>
                  </a:lnTo>
                  <a:lnTo>
                    <a:pt x="458" y="607"/>
                  </a:lnTo>
                  <a:lnTo>
                    <a:pt x="533" y="520"/>
                  </a:lnTo>
                  <a:lnTo>
                    <a:pt x="615" y="440"/>
                  </a:lnTo>
                  <a:lnTo>
                    <a:pt x="700" y="367"/>
                  </a:lnTo>
                  <a:lnTo>
                    <a:pt x="791" y="301"/>
                  </a:lnTo>
                  <a:lnTo>
                    <a:pt x="887" y="243"/>
                  </a:lnTo>
                  <a:lnTo>
                    <a:pt x="990" y="191"/>
                  </a:lnTo>
                  <a:lnTo>
                    <a:pt x="1096" y="147"/>
                  </a:lnTo>
                  <a:lnTo>
                    <a:pt x="1206" y="108"/>
                  </a:lnTo>
                  <a:lnTo>
                    <a:pt x="1351" y="69"/>
                  </a:lnTo>
                  <a:lnTo>
                    <a:pt x="1496" y="40"/>
                  </a:lnTo>
                  <a:lnTo>
                    <a:pt x="1645" y="21"/>
                  </a:lnTo>
                  <a:lnTo>
                    <a:pt x="1794" y="10"/>
                  </a:lnTo>
                  <a:lnTo>
                    <a:pt x="1954" y="4"/>
                  </a:lnTo>
                  <a:lnTo>
                    <a:pt x="2117" y="2"/>
                  </a:lnTo>
                  <a:lnTo>
                    <a:pt x="489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it-IT" dirty="0">
                <a:solidFill>
                  <a:srgbClr val="000000"/>
                </a:solidFill>
              </a:endParaRPr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E1355289-BE5F-41B1-954C-B78211E46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" y="643"/>
              <a:ext cx="2316" cy="1988"/>
            </a:xfrm>
            <a:custGeom>
              <a:avLst/>
              <a:gdLst>
                <a:gd name="T0" fmla="*/ 2297 w 2316"/>
                <a:gd name="T1" fmla="*/ 0 h 1988"/>
                <a:gd name="T2" fmla="*/ 2316 w 2316"/>
                <a:gd name="T3" fmla="*/ 0 h 1988"/>
                <a:gd name="T4" fmla="*/ 2250 w 2316"/>
                <a:gd name="T5" fmla="*/ 124 h 1988"/>
                <a:gd name="T6" fmla="*/ 2185 w 2316"/>
                <a:gd name="T7" fmla="*/ 245 h 1988"/>
                <a:gd name="T8" fmla="*/ 2038 w 2316"/>
                <a:gd name="T9" fmla="*/ 510 h 1988"/>
                <a:gd name="T10" fmla="*/ 1885 w 2316"/>
                <a:gd name="T11" fmla="*/ 771 h 1988"/>
                <a:gd name="T12" fmla="*/ 1726 w 2316"/>
                <a:gd name="T13" fmla="*/ 1028 h 1988"/>
                <a:gd name="T14" fmla="*/ 1560 w 2316"/>
                <a:gd name="T15" fmla="*/ 1281 h 1988"/>
                <a:gd name="T16" fmla="*/ 1496 w 2316"/>
                <a:gd name="T17" fmla="*/ 1368 h 1988"/>
                <a:gd name="T18" fmla="*/ 1431 w 2316"/>
                <a:gd name="T19" fmla="*/ 1455 h 1988"/>
                <a:gd name="T20" fmla="*/ 1361 w 2316"/>
                <a:gd name="T21" fmla="*/ 1536 h 1988"/>
                <a:gd name="T22" fmla="*/ 1286 w 2316"/>
                <a:gd name="T23" fmla="*/ 1613 h 1988"/>
                <a:gd name="T24" fmla="*/ 1205 w 2316"/>
                <a:gd name="T25" fmla="*/ 1685 h 1988"/>
                <a:gd name="T26" fmla="*/ 1118 w 2316"/>
                <a:gd name="T27" fmla="*/ 1751 h 1988"/>
                <a:gd name="T28" fmla="*/ 1036 w 2316"/>
                <a:gd name="T29" fmla="*/ 1803 h 1988"/>
                <a:gd name="T30" fmla="*/ 951 w 2316"/>
                <a:gd name="T31" fmla="*/ 1847 h 1988"/>
                <a:gd name="T32" fmla="*/ 864 w 2316"/>
                <a:gd name="T33" fmla="*/ 1884 h 1988"/>
                <a:gd name="T34" fmla="*/ 773 w 2316"/>
                <a:gd name="T35" fmla="*/ 1913 h 1988"/>
                <a:gd name="T36" fmla="*/ 683 w 2316"/>
                <a:gd name="T37" fmla="*/ 1936 h 1988"/>
                <a:gd name="T38" fmla="*/ 586 w 2316"/>
                <a:gd name="T39" fmla="*/ 1953 h 1988"/>
                <a:gd name="T40" fmla="*/ 449 w 2316"/>
                <a:gd name="T41" fmla="*/ 1971 h 1988"/>
                <a:gd name="T42" fmla="*/ 311 w 2316"/>
                <a:gd name="T43" fmla="*/ 1980 h 1988"/>
                <a:gd name="T44" fmla="*/ 172 w 2316"/>
                <a:gd name="T45" fmla="*/ 1986 h 1988"/>
                <a:gd name="T46" fmla="*/ 33 w 2316"/>
                <a:gd name="T47" fmla="*/ 1988 h 1988"/>
                <a:gd name="T48" fmla="*/ 18 w 2316"/>
                <a:gd name="T49" fmla="*/ 1988 h 1988"/>
                <a:gd name="T50" fmla="*/ 0 w 2316"/>
                <a:gd name="T51" fmla="*/ 1988 h 1988"/>
                <a:gd name="T52" fmla="*/ 8 w 2316"/>
                <a:gd name="T53" fmla="*/ 1969 h 1988"/>
                <a:gd name="T54" fmla="*/ 14 w 2316"/>
                <a:gd name="T55" fmla="*/ 1955 h 1988"/>
                <a:gd name="T56" fmla="*/ 916 w 2316"/>
                <a:gd name="T57" fmla="*/ 168 h 1988"/>
                <a:gd name="T58" fmla="*/ 928 w 2316"/>
                <a:gd name="T59" fmla="*/ 149 h 1988"/>
                <a:gd name="T60" fmla="*/ 945 w 2316"/>
                <a:gd name="T61" fmla="*/ 137 h 1988"/>
                <a:gd name="T62" fmla="*/ 967 w 2316"/>
                <a:gd name="T63" fmla="*/ 133 h 1988"/>
                <a:gd name="T64" fmla="*/ 1753 w 2316"/>
                <a:gd name="T65" fmla="*/ 54 h 1988"/>
                <a:gd name="T66" fmla="*/ 2281 w 2316"/>
                <a:gd name="T67" fmla="*/ 0 h 1988"/>
                <a:gd name="T68" fmla="*/ 2297 w 2316"/>
                <a:gd name="T69" fmla="*/ 0 h 1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16" h="1988">
                  <a:moveTo>
                    <a:pt x="2297" y="0"/>
                  </a:moveTo>
                  <a:lnTo>
                    <a:pt x="2316" y="0"/>
                  </a:lnTo>
                  <a:lnTo>
                    <a:pt x="2250" y="124"/>
                  </a:lnTo>
                  <a:lnTo>
                    <a:pt x="2185" y="245"/>
                  </a:lnTo>
                  <a:lnTo>
                    <a:pt x="2038" y="510"/>
                  </a:lnTo>
                  <a:lnTo>
                    <a:pt x="1885" y="771"/>
                  </a:lnTo>
                  <a:lnTo>
                    <a:pt x="1726" y="1028"/>
                  </a:lnTo>
                  <a:lnTo>
                    <a:pt x="1560" y="1281"/>
                  </a:lnTo>
                  <a:lnTo>
                    <a:pt x="1496" y="1368"/>
                  </a:lnTo>
                  <a:lnTo>
                    <a:pt x="1431" y="1455"/>
                  </a:lnTo>
                  <a:lnTo>
                    <a:pt x="1361" y="1536"/>
                  </a:lnTo>
                  <a:lnTo>
                    <a:pt x="1286" y="1613"/>
                  </a:lnTo>
                  <a:lnTo>
                    <a:pt x="1205" y="1685"/>
                  </a:lnTo>
                  <a:lnTo>
                    <a:pt x="1118" y="1751"/>
                  </a:lnTo>
                  <a:lnTo>
                    <a:pt x="1036" y="1803"/>
                  </a:lnTo>
                  <a:lnTo>
                    <a:pt x="951" y="1847"/>
                  </a:lnTo>
                  <a:lnTo>
                    <a:pt x="864" y="1884"/>
                  </a:lnTo>
                  <a:lnTo>
                    <a:pt x="773" y="1913"/>
                  </a:lnTo>
                  <a:lnTo>
                    <a:pt x="683" y="1936"/>
                  </a:lnTo>
                  <a:lnTo>
                    <a:pt x="586" y="1953"/>
                  </a:lnTo>
                  <a:lnTo>
                    <a:pt x="449" y="1971"/>
                  </a:lnTo>
                  <a:lnTo>
                    <a:pt x="311" y="1980"/>
                  </a:lnTo>
                  <a:lnTo>
                    <a:pt x="172" y="1986"/>
                  </a:lnTo>
                  <a:lnTo>
                    <a:pt x="33" y="1988"/>
                  </a:lnTo>
                  <a:lnTo>
                    <a:pt x="18" y="1988"/>
                  </a:lnTo>
                  <a:lnTo>
                    <a:pt x="0" y="1988"/>
                  </a:lnTo>
                  <a:lnTo>
                    <a:pt x="8" y="1969"/>
                  </a:lnTo>
                  <a:lnTo>
                    <a:pt x="14" y="1955"/>
                  </a:lnTo>
                  <a:lnTo>
                    <a:pt x="916" y="168"/>
                  </a:lnTo>
                  <a:lnTo>
                    <a:pt x="928" y="149"/>
                  </a:lnTo>
                  <a:lnTo>
                    <a:pt x="945" y="137"/>
                  </a:lnTo>
                  <a:lnTo>
                    <a:pt x="967" y="133"/>
                  </a:lnTo>
                  <a:lnTo>
                    <a:pt x="1753" y="54"/>
                  </a:lnTo>
                  <a:lnTo>
                    <a:pt x="2281" y="0"/>
                  </a:lnTo>
                  <a:lnTo>
                    <a:pt x="229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it-IT" dirty="0">
                <a:solidFill>
                  <a:srgbClr val="000000"/>
                </a:solidFill>
              </a:endParaRPr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8A815911-1EC8-4303-988F-6009E820B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-875"/>
              <a:ext cx="2472" cy="1029"/>
            </a:xfrm>
            <a:custGeom>
              <a:avLst/>
              <a:gdLst>
                <a:gd name="T0" fmla="*/ 2451 w 2472"/>
                <a:gd name="T1" fmla="*/ 0 h 1029"/>
                <a:gd name="T2" fmla="*/ 2472 w 2472"/>
                <a:gd name="T3" fmla="*/ 0 h 1029"/>
                <a:gd name="T4" fmla="*/ 2426 w 2472"/>
                <a:gd name="T5" fmla="*/ 94 h 1029"/>
                <a:gd name="T6" fmla="*/ 2379 w 2472"/>
                <a:gd name="T7" fmla="*/ 185 h 1029"/>
                <a:gd name="T8" fmla="*/ 1977 w 2472"/>
                <a:gd name="T9" fmla="*/ 1004 h 1029"/>
                <a:gd name="T10" fmla="*/ 1967 w 2472"/>
                <a:gd name="T11" fmla="*/ 1018 h 1029"/>
                <a:gd name="T12" fmla="*/ 1956 w 2472"/>
                <a:gd name="T13" fmla="*/ 1027 h 1029"/>
                <a:gd name="T14" fmla="*/ 1937 w 2472"/>
                <a:gd name="T15" fmla="*/ 1029 h 1029"/>
                <a:gd name="T16" fmla="*/ 23 w 2472"/>
                <a:gd name="T17" fmla="*/ 1029 h 1029"/>
                <a:gd name="T18" fmla="*/ 17 w 2472"/>
                <a:gd name="T19" fmla="*/ 1027 h 1029"/>
                <a:gd name="T20" fmla="*/ 9 w 2472"/>
                <a:gd name="T21" fmla="*/ 1027 h 1029"/>
                <a:gd name="T22" fmla="*/ 0 w 2472"/>
                <a:gd name="T23" fmla="*/ 1027 h 1029"/>
                <a:gd name="T24" fmla="*/ 48 w 2472"/>
                <a:gd name="T25" fmla="*/ 938 h 1029"/>
                <a:gd name="T26" fmla="*/ 100 w 2472"/>
                <a:gd name="T27" fmla="*/ 852 h 1029"/>
                <a:gd name="T28" fmla="*/ 152 w 2472"/>
                <a:gd name="T29" fmla="*/ 767 h 1029"/>
                <a:gd name="T30" fmla="*/ 210 w 2472"/>
                <a:gd name="T31" fmla="*/ 683 h 1029"/>
                <a:gd name="T32" fmla="*/ 270 w 2472"/>
                <a:gd name="T33" fmla="*/ 606 h 1029"/>
                <a:gd name="T34" fmla="*/ 334 w 2472"/>
                <a:gd name="T35" fmla="*/ 531 h 1029"/>
                <a:gd name="T36" fmla="*/ 404 w 2472"/>
                <a:gd name="T37" fmla="*/ 461 h 1029"/>
                <a:gd name="T38" fmla="*/ 479 w 2472"/>
                <a:gd name="T39" fmla="*/ 396 h 1029"/>
                <a:gd name="T40" fmla="*/ 560 w 2472"/>
                <a:gd name="T41" fmla="*/ 336 h 1029"/>
                <a:gd name="T42" fmla="*/ 647 w 2472"/>
                <a:gd name="T43" fmla="*/ 284 h 1029"/>
                <a:gd name="T44" fmla="*/ 744 w 2472"/>
                <a:gd name="T45" fmla="*/ 235 h 1029"/>
                <a:gd name="T46" fmla="*/ 842 w 2472"/>
                <a:gd name="T47" fmla="*/ 195 h 1029"/>
                <a:gd name="T48" fmla="*/ 941 w 2472"/>
                <a:gd name="T49" fmla="*/ 162 h 1029"/>
                <a:gd name="T50" fmla="*/ 1043 w 2472"/>
                <a:gd name="T51" fmla="*/ 133 h 1029"/>
                <a:gd name="T52" fmla="*/ 1148 w 2472"/>
                <a:gd name="T53" fmla="*/ 108 h 1029"/>
                <a:gd name="T54" fmla="*/ 1320 w 2472"/>
                <a:gd name="T55" fmla="*/ 75 h 1029"/>
                <a:gd name="T56" fmla="*/ 1492 w 2472"/>
                <a:gd name="T57" fmla="*/ 50 h 1029"/>
                <a:gd name="T58" fmla="*/ 1666 w 2472"/>
                <a:gd name="T59" fmla="*/ 32 h 1029"/>
                <a:gd name="T60" fmla="*/ 1842 w 2472"/>
                <a:gd name="T61" fmla="*/ 21 h 1029"/>
                <a:gd name="T62" fmla="*/ 2138 w 2472"/>
                <a:gd name="T63" fmla="*/ 9 h 1029"/>
                <a:gd name="T64" fmla="*/ 2433 w 2472"/>
                <a:gd name="T65" fmla="*/ 0 h 1029"/>
                <a:gd name="T66" fmla="*/ 2451 w 2472"/>
                <a:gd name="T67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2" h="1029">
                  <a:moveTo>
                    <a:pt x="2451" y="0"/>
                  </a:moveTo>
                  <a:lnTo>
                    <a:pt x="2472" y="0"/>
                  </a:lnTo>
                  <a:lnTo>
                    <a:pt x="2426" y="94"/>
                  </a:lnTo>
                  <a:lnTo>
                    <a:pt x="2379" y="185"/>
                  </a:lnTo>
                  <a:lnTo>
                    <a:pt x="1977" y="1004"/>
                  </a:lnTo>
                  <a:lnTo>
                    <a:pt x="1967" y="1018"/>
                  </a:lnTo>
                  <a:lnTo>
                    <a:pt x="1956" y="1027"/>
                  </a:lnTo>
                  <a:lnTo>
                    <a:pt x="1937" y="1029"/>
                  </a:lnTo>
                  <a:lnTo>
                    <a:pt x="23" y="1029"/>
                  </a:lnTo>
                  <a:lnTo>
                    <a:pt x="17" y="1027"/>
                  </a:lnTo>
                  <a:lnTo>
                    <a:pt x="9" y="1027"/>
                  </a:lnTo>
                  <a:lnTo>
                    <a:pt x="0" y="1027"/>
                  </a:lnTo>
                  <a:lnTo>
                    <a:pt x="48" y="938"/>
                  </a:lnTo>
                  <a:lnTo>
                    <a:pt x="100" y="852"/>
                  </a:lnTo>
                  <a:lnTo>
                    <a:pt x="152" y="767"/>
                  </a:lnTo>
                  <a:lnTo>
                    <a:pt x="210" y="683"/>
                  </a:lnTo>
                  <a:lnTo>
                    <a:pt x="270" y="606"/>
                  </a:lnTo>
                  <a:lnTo>
                    <a:pt x="334" y="531"/>
                  </a:lnTo>
                  <a:lnTo>
                    <a:pt x="404" y="461"/>
                  </a:lnTo>
                  <a:lnTo>
                    <a:pt x="479" y="396"/>
                  </a:lnTo>
                  <a:lnTo>
                    <a:pt x="560" y="336"/>
                  </a:lnTo>
                  <a:lnTo>
                    <a:pt x="647" y="284"/>
                  </a:lnTo>
                  <a:lnTo>
                    <a:pt x="744" y="235"/>
                  </a:lnTo>
                  <a:lnTo>
                    <a:pt x="842" y="195"/>
                  </a:lnTo>
                  <a:lnTo>
                    <a:pt x="941" y="162"/>
                  </a:lnTo>
                  <a:lnTo>
                    <a:pt x="1043" y="133"/>
                  </a:lnTo>
                  <a:lnTo>
                    <a:pt x="1148" y="108"/>
                  </a:lnTo>
                  <a:lnTo>
                    <a:pt x="1320" y="75"/>
                  </a:lnTo>
                  <a:lnTo>
                    <a:pt x="1492" y="50"/>
                  </a:lnTo>
                  <a:lnTo>
                    <a:pt x="1666" y="32"/>
                  </a:lnTo>
                  <a:lnTo>
                    <a:pt x="1842" y="21"/>
                  </a:lnTo>
                  <a:lnTo>
                    <a:pt x="2138" y="9"/>
                  </a:lnTo>
                  <a:lnTo>
                    <a:pt x="2433" y="0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it-IT" dirty="0">
                <a:solidFill>
                  <a:srgbClr val="000000"/>
                </a:solidFill>
              </a:endParaRPr>
            </a:p>
          </p:txBody>
        </p:sp>
      </p:grpSp>
      <p:sp>
        <p:nvSpPr>
          <p:cNvPr id="20" name="Titolo 1"/>
          <p:cNvSpPr>
            <a:spLocks noGrp="1"/>
          </p:cNvSpPr>
          <p:nvPr>
            <p:ph type="title" hasCustomPrompt="1"/>
          </p:nvPr>
        </p:nvSpPr>
        <p:spPr>
          <a:xfrm>
            <a:off x="407988" y="1789113"/>
            <a:ext cx="5430838" cy="2511691"/>
          </a:xfrm>
          <a:prstGeom prst="rect">
            <a:avLst/>
          </a:prstGeom>
        </p:spPr>
        <p:txBody>
          <a:bodyPr anchor="ctr" anchorCtr="0"/>
          <a:lstStyle>
            <a:lvl1pPr algn="r">
              <a:defRPr sz="54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Copertina sezione - alt 2</a:t>
            </a:r>
          </a:p>
        </p:txBody>
      </p:sp>
      <p:sp>
        <p:nvSpPr>
          <p:cNvPr id="21" name="Segnaposto testo 2"/>
          <p:cNvSpPr>
            <a:spLocks noGrp="1"/>
          </p:cNvSpPr>
          <p:nvPr>
            <p:ph type="body" sz="quarter" idx="10" hasCustomPrompt="1"/>
          </p:nvPr>
        </p:nvSpPr>
        <p:spPr>
          <a:xfrm>
            <a:off x="407988" y="4350048"/>
            <a:ext cx="5430838" cy="585527"/>
          </a:xfrm>
          <a:prstGeom prst="rect">
            <a:avLst/>
          </a:prstGeom>
        </p:spPr>
        <p:txBody>
          <a:bodyPr anchor="ctr" anchorCtr="0"/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Sottotitolo</a:t>
            </a:r>
          </a:p>
        </p:txBody>
      </p:sp>
    </p:spTree>
    <p:extLst>
      <p:ext uri="{BB962C8B-B14F-4D97-AF65-F5344CB8AC3E}">
        <p14:creationId xmlns:p14="http://schemas.microsoft.com/office/powerpoint/2010/main" val="29474473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pertina Sottosezione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>
            <a:extLst>
              <a:ext uri="{FF2B5EF4-FFF2-40B4-BE49-F238E27FC236}">
                <a16:creationId xmlns:a16="http://schemas.microsoft.com/office/drawing/2014/main" id="{CFDCDC1C-BD6A-492B-B81D-40AAD8317027}"/>
              </a:ext>
            </a:extLst>
          </p:cNvPr>
          <p:cNvSpPr/>
          <p:nvPr userDrawn="1"/>
        </p:nvSpPr>
        <p:spPr>
          <a:xfrm>
            <a:off x="11719112" y="0"/>
            <a:ext cx="47288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E4737D48-B2DB-4F53-BFC9-9F18751EDFC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787016" y="90427"/>
            <a:ext cx="346160" cy="234428"/>
            <a:chOff x="-560" y="-1287"/>
            <a:chExt cx="6379" cy="4320"/>
          </a:xfrm>
        </p:grpSpPr>
        <p:sp>
          <p:nvSpPr>
            <p:cNvPr id="15" name="AutoShape 3">
              <a:extLst>
                <a:ext uri="{FF2B5EF4-FFF2-40B4-BE49-F238E27FC236}">
                  <a16:creationId xmlns:a16="http://schemas.microsoft.com/office/drawing/2014/main" id="{525F0B45-3EF6-4A9D-A83E-CDB12E55653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id="{DB6A0205-9830-47FC-AFEF-1EA19F148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A652E29C-2288-4037-A735-2C99372F7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0" y="423"/>
              <a:ext cx="5536" cy="2610"/>
            </a:xfrm>
            <a:custGeom>
              <a:avLst/>
              <a:gdLst>
                <a:gd name="T0" fmla="*/ 5536 w 5536"/>
                <a:gd name="T1" fmla="*/ 0 h 2610"/>
                <a:gd name="T2" fmla="*/ 5470 w 5536"/>
                <a:gd name="T3" fmla="*/ 127 h 2610"/>
                <a:gd name="T4" fmla="*/ 5449 w 5536"/>
                <a:gd name="T5" fmla="*/ 139 h 2610"/>
                <a:gd name="T6" fmla="*/ 5061 w 5536"/>
                <a:gd name="T7" fmla="*/ 164 h 2610"/>
                <a:gd name="T8" fmla="*/ 4881 w 5536"/>
                <a:gd name="T9" fmla="*/ 189 h 2610"/>
                <a:gd name="T10" fmla="*/ 4722 w 5536"/>
                <a:gd name="T11" fmla="*/ 247 h 2610"/>
                <a:gd name="T12" fmla="*/ 4585 w 5536"/>
                <a:gd name="T13" fmla="*/ 336 h 2610"/>
                <a:gd name="T14" fmla="*/ 4471 w 5536"/>
                <a:gd name="T15" fmla="*/ 460 h 2610"/>
                <a:gd name="T16" fmla="*/ 4380 w 5536"/>
                <a:gd name="T17" fmla="*/ 618 h 2610"/>
                <a:gd name="T18" fmla="*/ 4338 w 5536"/>
                <a:gd name="T19" fmla="*/ 757 h 2610"/>
                <a:gd name="T20" fmla="*/ 4318 w 5536"/>
                <a:gd name="T21" fmla="*/ 902 h 2610"/>
                <a:gd name="T22" fmla="*/ 4305 w 5536"/>
                <a:gd name="T23" fmla="*/ 1107 h 2610"/>
                <a:gd name="T24" fmla="*/ 4278 w 5536"/>
                <a:gd name="T25" fmla="*/ 1312 h 2610"/>
                <a:gd name="T26" fmla="*/ 4208 w 5536"/>
                <a:gd name="T27" fmla="*/ 1538 h 2610"/>
                <a:gd name="T28" fmla="*/ 4100 w 5536"/>
                <a:gd name="T29" fmla="*/ 1768 h 2610"/>
                <a:gd name="T30" fmla="*/ 3963 w 5536"/>
                <a:gd name="T31" fmla="*/ 1971 h 2610"/>
                <a:gd name="T32" fmla="*/ 3800 w 5536"/>
                <a:gd name="T33" fmla="*/ 2146 h 2610"/>
                <a:gd name="T34" fmla="*/ 3609 w 5536"/>
                <a:gd name="T35" fmla="*/ 2293 h 2610"/>
                <a:gd name="T36" fmla="*/ 3391 w 5536"/>
                <a:gd name="T37" fmla="*/ 2413 h 2610"/>
                <a:gd name="T38" fmla="*/ 3145 w 5536"/>
                <a:gd name="T39" fmla="*/ 2504 h 2610"/>
                <a:gd name="T40" fmla="*/ 2911 w 5536"/>
                <a:gd name="T41" fmla="*/ 2552 h 2610"/>
                <a:gd name="T42" fmla="*/ 2671 w 5536"/>
                <a:gd name="T43" fmla="*/ 2585 h 2610"/>
                <a:gd name="T44" fmla="*/ 2378 w 5536"/>
                <a:gd name="T45" fmla="*/ 2608 h 2610"/>
                <a:gd name="T46" fmla="*/ 2084 w 5536"/>
                <a:gd name="T47" fmla="*/ 2608 h 2610"/>
                <a:gd name="T48" fmla="*/ 54 w 5536"/>
                <a:gd name="T49" fmla="*/ 2608 h 2610"/>
                <a:gd name="T50" fmla="*/ 0 w 5536"/>
                <a:gd name="T51" fmla="*/ 2608 h 2610"/>
                <a:gd name="T52" fmla="*/ 64 w 5536"/>
                <a:gd name="T53" fmla="*/ 2477 h 2610"/>
                <a:gd name="T54" fmla="*/ 93 w 5536"/>
                <a:gd name="T55" fmla="*/ 2436 h 2610"/>
                <a:gd name="T56" fmla="*/ 143 w 5536"/>
                <a:gd name="T57" fmla="*/ 2426 h 2610"/>
                <a:gd name="T58" fmla="*/ 1098 w 5536"/>
                <a:gd name="T59" fmla="*/ 2419 h 2610"/>
                <a:gd name="T60" fmla="*/ 1469 w 5536"/>
                <a:gd name="T61" fmla="*/ 2396 h 2610"/>
                <a:gd name="T62" fmla="*/ 1753 w 5536"/>
                <a:gd name="T63" fmla="*/ 2368 h 2610"/>
                <a:gd name="T64" fmla="*/ 1947 w 5536"/>
                <a:gd name="T65" fmla="*/ 2336 h 2610"/>
                <a:gd name="T66" fmla="*/ 2155 w 5536"/>
                <a:gd name="T67" fmla="*/ 2268 h 2610"/>
                <a:gd name="T68" fmla="*/ 2362 w 5536"/>
                <a:gd name="T69" fmla="*/ 2162 h 2610"/>
                <a:gd name="T70" fmla="*/ 2540 w 5536"/>
                <a:gd name="T71" fmla="*/ 2028 h 2610"/>
                <a:gd name="T72" fmla="*/ 2687 w 5536"/>
                <a:gd name="T73" fmla="*/ 1866 h 2610"/>
                <a:gd name="T74" fmla="*/ 2807 w 5536"/>
                <a:gd name="T75" fmla="*/ 1675 h 2610"/>
                <a:gd name="T76" fmla="*/ 2896 w 5536"/>
                <a:gd name="T77" fmla="*/ 1453 h 2610"/>
                <a:gd name="T78" fmla="*/ 3064 w 5536"/>
                <a:gd name="T79" fmla="*/ 881 h 2610"/>
                <a:gd name="T80" fmla="*/ 3108 w 5536"/>
                <a:gd name="T81" fmla="*/ 732 h 2610"/>
                <a:gd name="T82" fmla="*/ 3170 w 5536"/>
                <a:gd name="T83" fmla="*/ 591 h 2610"/>
                <a:gd name="T84" fmla="*/ 3290 w 5536"/>
                <a:gd name="T85" fmla="*/ 423 h 2610"/>
                <a:gd name="T86" fmla="*/ 3431 w 5536"/>
                <a:gd name="T87" fmla="*/ 288 h 2610"/>
                <a:gd name="T88" fmla="*/ 3595 w 5536"/>
                <a:gd name="T89" fmla="*/ 187 h 2610"/>
                <a:gd name="T90" fmla="*/ 3785 w 5536"/>
                <a:gd name="T91" fmla="*/ 122 h 2610"/>
                <a:gd name="T92" fmla="*/ 4003 w 5536"/>
                <a:gd name="T93" fmla="*/ 91 h 2610"/>
                <a:gd name="T94" fmla="*/ 4235 w 5536"/>
                <a:gd name="T95" fmla="*/ 79 h 2610"/>
                <a:gd name="T96" fmla="*/ 5498 w 5536"/>
                <a:gd name="T97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36" h="2610">
                  <a:moveTo>
                    <a:pt x="5515" y="0"/>
                  </a:moveTo>
                  <a:lnTo>
                    <a:pt x="5536" y="0"/>
                  </a:lnTo>
                  <a:lnTo>
                    <a:pt x="5503" y="66"/>
                  </a:lnTo>
                  <a:lnTo>
                    <a:pt x="5470" y="127"/>
                  </a:lnTo>
                  <a:lnTo>
                    <a:pt x="5463" y="135"/>
                  </a:lnTo>
                  <a:lnTo>
                    <a:pt x="5449" y="139"/>
                  </a:lnTo>
                  <a:lnTo>
                    <a:pt x="5436" y="141"/>
                  </a:lnTo>
                  <a:lnTo>
                    <a:pt x="5061" y="164"/>
                  </a:lnTo>
                  <a:lnTo>
                    <a:pt x="4968" y="172"/>
                  </a:lnTo>
                  <a:lnTo>
                    <a:pt x="4881" y="189"/>
                  </a:lnTo>
                  <a:lnTo>
                    <a:pt x="4798" y="214"/>
                  </a:lnTo>
                  <a:lnTo>
                    <a:pt x="4722" y="247"/>
                  </a:lnTo>
                  <a:lnTo>
                    <a:pt x="4651" y="288"/>
                  </a:lnTo>
                  <a:lnTo>
                    <a:pt x="4585" y="336"/>
                  </a:lnTo>
                  <a:lnTo>
                    <a:pt x="4525" y="394"/>
                  </a:lnTo>
                  <a:lnTo>
                    <a:pt x="4471" y="460"/>
                  </a:lnTo>
                  <a:lnTo>
                    <a:pt x="4423" y="535"/>
                  </a:lnTo>
                  <a:lnTo>
                    <a:pt x="4380" y="618"/>
                  </a:lnTo>
                  <a:lnTo>
                    <a:pt x="4353" y="686"/>
                  </a:lnTo>
                  <a:lnTo>
                    <a:pt x="4338" y="757"/>
                  </a:lnTo>
                  <a:lnTo>
                    <a:pt x="4326" y="829"/>
                  </a:lnTo>
                  <a:lnTo>
                    <a:pt x="4318" y="902"/>
                  </a:lnTo>
                  <a:lnTo>
                    <a:pt x="4311" y="1004"/>
                  </a:lnTo>
                  <a:lnTo>
                    <a:pt x="4305" y="1107"/>
                  </a:lnTo>
                  <a:lnTo>
                    <a:pt x="4295" y="1209"/>
                  </a:lnTo>
                  <a:lnTo>
                    <a:pt x="4278" y="1312"/>
                  </a:lnTo>
                  <a:lnTo>
                    <a:pt x="4253" y="1412"/>
                  </a:lnTo>
                  <a:lnTo>
                    <a:pt x="4208" y="1538"/>
                  </a:lnTo>
                  <a:lnTo>
                    <a:pt x="4158" y="1656"/>
                  </a:lnTo>
                  <a:lnTo>
                    <a:pt x="4100" y="1768"/>
                  </a:lnTo>
                  <a:lnTo>
                    <a:pt x="4034" y="1872"/>
                  </a:lnTo>
                  <a:lnTo>
                    <a:pt x="3963" y="1971"/>
                  </a:lnTo>
                  <a:lnTo>
                    <a:pt x="3885" y="2061"/>
                  </a:lnTo>
                  <a:lnTo>
                    <a:pt x="3800" y="2146"/>
                  </a:lnTo>
                  <a:lnTo>
                    <a:pt x="3708" y="2224"/>
                  </a:lnTo>
                  <a:lnTo>
                    <a:pt x="3609" y="2293"/>
                  </a:lnTo>
                  <a:lnTo>
                    <a:pt x="3503" y="2357"/>
                  </a:lnTo>
                  <a:lnTo>
                    <a:pt x="3391" y="2413"/>
                  </a:lnTo>
                  <a:lnTo>
                    <a:pt x="3271" y="2461"/>
                  </a:lnTo>
                  <a:lnTo>
                    <a:pt x="3145" y="2504"/>
                  </a:lnTo>
                  <a:lnTo>
                    <a:pt x="3029" y="2533"/>
                  </a:lnTo>
                  <a:lnTo>
                    <a:pt x="2911" y="2552"/>
                  </a:lnTo>
                  <a:lnTo>
                    <a:pt x="2791" y="2569"/>
                  </a:lnTo>
                  <a:lnTo>
                    <a:pt x="2671" y="2585"/>
                  </a:lnTo>
                  <a:lnTo>
                    <a:pt x="2525" y="2602"/>
                  </a:lnTo>
                  <a:lnTo>
                    <a:pt x="2378" y="2608"/>
                  </a:lnTo>
                  <a:lnTo>
                    <a:pt x="2231" y="2610"/>
                  </a:lnTo>
                  <a:lnTo>
                    <a:pt x="2084" y="2608"/>
                  </a:lnTo>
                  <a:lnTo>
                    <a:pt x="1937" y="2608"/>
                  </a:lnTo>
                  <a:lnTo>
                    <a:pt x="54" y="2608"/>
                  </a:lnTo>
                  <a:lnTo>
                    <a:pt x="0" y="2608"/>
                  </a:lnTo>
                  <a:lnTo>
                    <a:pt x="0" y="2608"/>
                  </a:lnTo>
                  <a:lnTo>
                    <a:pt x="33" y="2540"/>
                  </a:lnTo>
                  <a:lnTo>
                    <a:pt x="64" y="2477"/>
                  </a:lnTo>
                  <a:lnTo>
                    <a:pt x="75" y="2452"/>
                  </a:lnTo>
                  <a:lnTo>
                    <a:pt x="93" y="2436"/>
                  </a:lnTo>
                  <a:lnTo>
                    <a:pt x="114" y="2428"/>
                  </a:lnTo>
                  <a:lnTo>
                    <a:pt x="143" y="2426"/>
                  </a:lnTo>
                  <a:lnTo>
                    <a:pt x="621" y="2426"/>
                  </a:lnTo>
                  <a:lnTo>
                    <a:pt x="1098" y="2419"/>
                  </a:lnTo>
                  <a:lnTo>
                    <a:pt x="1284" y="2409"/>
                  </a:lnTo>
                  <a:lnTo>
                    <a:pt x="1469" y="2396"/>
                  </a:lnTo>
                  <a:lnTo>
                    <a:pt x="1655" y="2378"/>
                  </a:lnTo>
                  <a:lnTo>
                    <a:pt x="1753" y="2368"/>
                  </a:lnTo>
                  <a:lnTo>
                    <a:pt x="1850" y="2355"/>
                  </a:lnTo>
                  <a:lnTo>
                    <a:pt x="1947" y="2336"/>
                  </a:lnTo>
                  <a:lnTo>
                    <a:pt x="2043" y="2311"/>
                  </a:lnTo>
                  <a:lnTo>
                    <a:pt x="2155" y="2268"/>
                  </a:lnTo>
                  <a:lnTo>
                    <a:pt x="2264" y="2218"/>
                  </a:lnTo>
                  <a:lnTo>
                    <a:pt x="2362" y="2162"/>
                  </a:lnTo>
                  <a:lnTo>
                    <a:pt x="2455" y="2098"/>
                  </a:lnTo>
                  <a:lnTo>
                    <a:pt x="2540" y="2028"/>
                  </a:lnTo>
                  <a:lnTo>
                    <a:pt x="2617" y="1951"/>
                  </a:lnTo>
                  <a:lnTo>
                    <a:pt x="2687" y="1866"/>
                  </a:lnTo>
                  <a:lnTo>
                    <a:pt x="2751" y="1773"/>
                  </a:lnTo>
                  <a:lnTo>
                    <a:pt x="2807" y="1675"/>
                  </a:lnTo>
                  <a:lnTo>
                    <a:pt x="2855" y="1569"/>
                  </a:lnTo>
                  <a:lnTo>
                    <a:pt x="2896" y="1453"/>
                  </a:lnTo>
                  <a:lnTo>
                    <a:pt x="2983" y="1167"/>
                  </a:lnTo>
                  <a:lnTo>
                    <a:pt x="3064" y="881"/>
                  </a:lnTo>
                  <a:lnTo>
                    <a:pt x="3085" y="805"/>
                  </a:lnTo>
                  <a:lnTo>
                    <a:pt x="3108" y="732"/>
                  </a:lnTo>
                  <a:lnTo>
                    <a:pt x="3135" y="661"/>
                  </a:lnTo>
                  <a:lnTo>
                    <a:pt x="3170" y="591"/>
                  </a:lnTo>
                  <a:lnTo>
                    <a:pt x="3226" y="502"/>
                  </a:lnTo>
                  <a:lnTo>
                    <a:pt x="3290" y="423"/>
                  </a:lnTo>
                  <a:lnTo>
                    <a:pt x="3358" y="351"/>
                  </a:lnTo>
                  <a:lnTo>
                    <a:pt x="3431" y="288"/>
                  </a:lnTo>
                  <a:lnTo>
                    <a:pt x="3510" y="234"/>
                  </a:lnTo>
                  <a:lnTo>
                    <a:pt x="3595" y="187"/>
                  </a:lnTo>
                  <a:lnTo>
                    <a:pt x="3688" y="151"/>
                  </a:lnTo>
                  <a:lnTo>
                    <a:pt x="3785" y="122"/>
                  </a:lnTo>
                  <a:lnTo>
                    <a:pt x="3887" y="102"/>
                  </a:lnTo>
                  <a:lnTo>
                    <a:pt x="4003" y="91"/>
                  </a:lnTo>
                  <a:lnTo>
                    <a:pt x="4119" y="85"/>
                  </a:lnTo>
                  <a:lnTo>
                    <a:pt x="4235" y="79"/>
                  </a:lnTo>
                  <a:lnTo>
                    <a:pt x="4923" y="35"/>
                  </a:lnTo>
                  <a:lnTo>
                    <a:pt x="5498" y="0"/>
                  </a:lnTo>
                  <a:lnTo>
                    <a:pt x="551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3DEB9809-C89A-4A58-9A81-ABAF9CE31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-1283"/>
              <a:ext cx="4960" cy="1437"/>
            </a:xfrm>
            <a:custGeom>
              <a:avLst/>
              <a:gdLst>
                <a:gd name="T0" fmla="*/ 4896 w 4960"/>
                <a:gd name="T1" fmla="*/ 0 h 1437"/>
                <a:gd name="T2" fmla="*/ 4960 w 4960"/>
                <a:gd name="T3" fmla="*/ 0 h 1437"/>
                <a:gd name="T4" fmla="*/ 4935 w 4960"/>
                <a:gd name="T5" fmla="*/ 46 h 1437"/>
                <a:gd name="T6" fmla="*/ 4912 w 4960"/>
                <a:gd name="T7" fmla="*/ 89 h 1437"/>
                <a:gd name="T8" fmla="*/ 4892 w 4960"/>
                <a:gd name="T9" fmla="*/ 131 h 1437"/>
                <a:gd name="T10" fmla="*/ 4879 w 4960"/>
                <a:gd name="T11" fmla="*/ 162 h 1437"/>
                <a:gd name="T12" fmla="*/ 4860 w 4960"/>
                <a:gd name="T13" fmla="*/ 181 h 1437"/>
                <a:gd name="T14" fmla="*/ 4838 w 4960"/>
                <a:gd name="T15" fmla="*/ 195 h 1437"/>
                <a:gd name="T16" fmla="*/ 4809 w 4960"/>
                <a:gd name="T17" fmla="*/ 201 h 1437"/>
                <a:gd name="T18" fmla="*/ 4776 w 4960"/>
                <a:gd name="T19" fmla="*/ 203 h 1437"/>
                <a:gd name="T20" fmla="*/ 4287 w 4960"/>
                <a:gd name="T21" fmla="*/ 201 h 1437"/>
                <a:gd name="T22" fmla="*/ 3798 w 4960"/>
                <a:gd name="T23" fmla="*/ 203 h 1437"/>
                <a:gd name="T24" fmla="*/ 3590 w 4960"/>
                <a:gd name="T25" fmla="*/ 207 h 1437"/>
                <a:gd name="T26" fmla="*/ 3381 w 4960"/>
                <a:gd name="T27" fmla="*/ 216 h 1437"/>
                <a:gd name="T28" fmla="*/ 3172 w 4960"/>
                <a:gd name="T29" fmla="*/ 234 h 1437"/>
                <a:gd name="T30" fmla="*/ 2965 w 4960"/>
                <a:gd name="T31" fmla="*/ 261 h 1437"/>
                <a:gd name="T32" fmla="*/ 2826 w 4960"/>
                <a:gd name="T33" fmla="*/ 284 h 1437"/>
                <a:gd name="T34" fmla="*/ 2689 w 4960"/>
                <a:gd name="T35" fmla="*/ 313 h 1437"/>
                <a:gd name="T36" fmla="*/ 2554 w 4960"/>
                <a:gd name="T37" fmla="*/ 350 h 1437"/>
                <a:gd name="T38" fmla="*/ 2420 w 4960"/>
                <a:gd name="T39" fmla="*/ 394 h 1437"/>
                <a:gd name="T40" fmla="*/ 2289 w 4960"/>
                <a:gd name="T41" fmla="*/ 446 h 1437"/>
                <a:gd name="T42" fmla="*/ 2161 w 4960"/>
                <a:gd name="T43" fmla="*/ 508 h 1437"/>
                <a:gd name="T44" fmla="*/ 2047 w 4960"/>
                <a:gd name="T45" fmla="*/ 576 h 1437"/>
                <a:gd name="T46" fmla="*/ 1941 w 4960"/>
                <a:gd name="T47" fmla="*/ 651 h 1437"/>
                <a:gd name="T48" fmla="*/ 1840 w 4960"/>
                <a:gd name="T49" fmla="*/ 734 h 1437"/>
                <a:gd name="T50" fmla="*/ 1746 w 4960"/>
                <a:gd name="T51" fmla="*/ 823 h 1437"/>
                <a:gd name="T52" fmla="*/ 1660 w 4960"/>
                <a:gd name="T53" fmla="*/ 921 h 1437"/>
                <a:gd name="T54" fmla="*/ 1579 w 4960"/>
                <a:gd name="T55" fmla="*/ 1026 h 1437"/>
                <a:gd name="T56" fmla="*/ 1496 w 4960"/>
                <a:gd name="T57" fmla="*/ 1151 h 1437"/>
                <a:gd name="T58" fmla="*/ 1417 w 4960"/>
                <a:gd name="T59" fmla="*/ 1281 h 1437"/>
                <a:gd name="T60" fmla="*/ 1338 w 4960"/>
                <a:gd name="T61" fmla="*/ 1410 h 1437"/>
                <a:gd name="T62" fmla="*/ 1326 w 4960"/>
                <a:gd name="T63" fmla="*/ 1426 h 1437"/>
                <a:gd name="T64" fmla="*/ 1313 w 4960"/>
                <a:gd name="T65" fmla="*/ 1433 h 1437"/>
                <a:gd name="T66" fmla="*/ 1295 w 4960"/>
                <a:gd name="T67" fmla="*/ 1437 h 1437"/>
                <a:gd name="T68" fmla="*/ 37 w 4960"/>
                <a:gd name="T69" fmla="*/ 1437 h 1437"/>
                <a:gd name="T70" fmla="*/ 21 w 4960"/>
                <a:gd name="T71" fmla="*/ 1435 h 1437"/>
                <a:gd name="T72" fmla="*/ 0 w 4960"/>
                <a:gd name="T73" fmla="*/ 1435 h 1437"/>
                <a:gd name="T74" fmla="*/ 64 w 4960"/>
                <a:gd name="T75" fmla="*/ 1310 h 1437"/>
                <a:gd name="T76" fmla="*/ 126 w 4960"/>
                <a:gd name="T77" fmla="*/ 1186 h 1437"/>
                <a:gd name="T78" fmla="*/ 186 w 4960"/>
                <a:gd name="T79" fmla="*/ 1061 h 1437"/>
                <a:gd name="T80" fmla="*/ 247 w 4960"/>
                <a:gd name="T81" fmla="*/ 937 h 1437"/>
                <a:gd name="T82" fmla="*/ 315 w 4960"/>
                <a:gd name="T83" fmla="*/ 817 h 1437"/>
                <a:gd name="T84" fmla="*/ 389 w 4960"/>
                <a:gd name="T85" fmla="*/ 701 h 1437"/>
                <a:gd name="T86" fmla="*/ 458 w 4960"/>
                <a:gd name="T87" fmla="*/ 607 h 1437"/>
                <a:gd name="T88" fmla="*/ 533 w 4960"/>
                <a:gd name="T89" fmla="*/ 520 h 1437"/>
                <a:gd name="T90" fmla="*/ 615 w 4960"/>
                <a:gd name="T91" fmla="*/ 440 h 1437"/>
                <a:gd name="T92" fmla="*/ 700 w 4960"/>
                <a:gd name="T93" fmla="*/ 367 h 1437"/>
                <a:gd name="T94" fmla="*/ 791 w 4960"/>
                <a:gd name="T95" fmla="*/ 301 h 1437"/>
                <a:gd name="T96" fmla="*/ 887 w 4960"/>
                <a:gd name="T97" fmla="*/ 243 h 1437"/>
                <a:gd name="T98" fmla="*/ 990 w 4960"/>
                <a:gd name="T99" fmla="*/ 191 h 1437"/>
                <a:gd name="T100" fmla="*/ 1096 w 4960"/>
                <a:gd name="T101" fmla="*/ 147 h 1437"/>
                <a:gd name="T102" fmla="*/ 1206 w 4960"/>
                <a:gd name="T103" fmla="*/ 108 h 1437"/>
                <a:gd name="T104" fmla="*/ 1351 w 4960"/>
                <a:gd name="T105" fmla="*/ 69 h 1437"/>
                <a:gd name="T106" fmla="*/ 1496 w 4960"/>
                <a:gd name="T107" fmla="*/ 40 h 1437"/>
                <a:gd name="T108" fmla="*/ 1645 w 4960"/>
                <a:gd name="T109" fmla="*/ 21 h 1437"/>
                <a:gd name="T110" fmla="*/ 1794 w 4960"/>
                <a:gd name="T111" fmla="*/ 10 h 1437"/>
                <a:gd name="T112" fmla="*/ 1954 w 4960"/>
                <a:gd name="T113" fmla="*/ 4 h 1437"/>
                <a:gd name="T114" fmla="*/ 2117 w 4960"/>
                <a:gd name="T115" fmla="*/ 2 h 1437"/>
                <a:gd name="T116" fmla="*/ 4896 w 4960"/>
                <a:gd name="T117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60" h="1437">
                  <a:moveTo>
                    <a:pt x="4896" y="0"/>
                  </a:moveTo>
                  <a:lnTo>
                    <a:pt x="4960" y="0"/>
                  </a:lnTo>
                  <a:lnTo>
                    <a:pt x="4935" y="46"/>
                  </a:lnTo>
                  <a:lnTo>
                    <a:pt x="4912" y="89"/>
                  </a:lnTo>
                  <a:lnTo>
                    <a:pt x="4892" y="131"/>
                  </a:lnTo>
                  <a:lnTo>
                    <a:pt x="4879" y="162"/>
                  </a:lnTo>
                  <a:lnTo>
                    <a:pt x="4860" y="181"/>
                  </a:lnTo>
                  <a:lnTo>
                    <a:pt x="4838" y="195"/>
                  </a:lnTo>
                  <a:lnTo>
                    <a:pt x="4809" y="201"/>
                  </a:lnTo>
                  <a:lnTo>
                    <a:pt x="4776" y="203"/>
                  </a:lnTo>
                  <a:lnTo>
                    <a:pt x="4287" y="201"/>
                  </a:lnTo>
                  <a:lnTo>
                    <a:pt x="3798" y="203"/>
                  </a:lnTo>
                  <a:lnTo>
                    <a:pt x="3590" y="207"/>
                  </a:lnTo>
                  <a:lnTo>
                    <a:pt x="3381" y="216"/>
                  </a:lnTo>
                  <a:lnTo>
                    <a:pt x="3172" y="234"/>
                  </a:lnTo>
                  <a:lnTo>
                    <a:pt x="2965" y="261"/>
                  </a:lnTo>
                  <a:lnTo>
                    <a:pt x="2826" y="284"/>
                  </a:lnTo>
                  <a:lnTo>
                    <a:pt x="2689" y="313"/>
                  </a:lnTo>
                  <a:lnTo>
                    <a:pt x="2554" y="350"/>
                  </a:lnTo>
                  <a:lnTo>
                    <a:pt x="2420" y="394"/>
                  </a:lnTo>
                  <a:lnTo>
                    <a:pt x="2289" y="446"/>
                  </a:lnTo>
                  <a:lnTo>
                    <a:pt x="2161" y="508"/>
                  </a:lnTo>
                  <a:lnTo>
                    <a:pt x="2047" y="576"/>
                  </a:lnTo>
                  <a:lnTo>
                    <a:pt x="1941" y="651"/>
                  </a:lnTo>
                  <a:lnTo>
                    <a:pt x="1840" y="734"/>
                  </a:lnTo>
                  <a:lnTo>
                    <a:pt x="1746" y="823"/>
                  </a:lnTo>
                  <a:lnTo>
                    <a:pt x="1660" y="921"/>
                  </a:lnTo>
                  <a:lnTo>
                    <a:pt x="1579" y="1026"/>
                  </a:lnTo>
                  <a:lnTo>
                    <a:pt x="1496" y="1151"/>
                  </a:lnTo>
                  <a:lnTo>
                    <a:pt x="1417" y="1281"/>
                  </a:lnTo>
                  <a:lnTo>
                    <a:pt x="1338" y="1410"/>
                  </a:lnTo>
                  <a:lnTo>
                    <a:pt x="1326" y="1426"/>
                  </a:lnTo>
                  <a:lnTo>
                    <a:pt x="1313" y="1433"/>
                  </a:lnTo>
                  <a:lnTo>
                    <a:pt x="1295" y="1437"/>
                  </a:lnTo>
                  <a:lnTo>
                    <a:pt x="37" y="1437"/>
                  </a:lnTo>
                  <a:lnTo>
                    <a:pt x="21" y="1435"/>
                  </a:lnTo>
                  <a:lnTo>
                    <a:pt x="0" y="1435"/>
                  </a:lnTo>
                  <a:lnTo>
                    <a:pt x="64" y="1310"/>
                  </a:lnTo>
                  <a:lnTo>
                    <a:pt x="126" y="1186"/>
                  </a:lnTo>
                  <a:lnTo>
                    <a:pt x="186" y="1061"/>
                  </a:lnTo>
                  <a:lnTo>
                    <a:pt x="247" y="937"/>
                  </a:lnTo>
                  <a:lnTo>
                    <a:pt x="315" y="817"/>
                  </a:lnTo>
                  <a:lnTo>
                    <a:pt x="389" y="701"/>
                  </a:lnTo>
                  <a:lnTo>
                    <a:pt x="458" y="607"/>
                  </a:lnTo>
                  <a:lnTo>
                    <a:pt x="533" y="520"/>
                  </a:lnTo>
                  <a:lnTo>
                    <a:pt x="615" y="440"/>
                  </a:lnTo>
                  <a:lnTo>
                    <a:pt x="700" y="367"/>
                  </a:lnTo>
                  <a:lnTo>
                    <a:pt x="791" y="301"/>
                  </a:lnTo>
                  <a:lnTo>
                    <a:pt x="887" y="243"/>
                  </a:lnTo>
                  <a:lnTo>
                    <a:pt x="990" y="191"/>
                  </a:lnTo>
                  <a:lnTo>
                    <a:pt x="1096" y="147"/>
                  </a:lnTo>
                  <a:lnTo>
                    <a:pt x="1206" y="108"/>
                  </a:lnTo>
                  <a:lnTo>
                    <a:pt x="1351" y="69"/>
                  </a:lnTo>
                  <a:lnTo>
                    <a:pt x="1496" y="40"/>
                  </a:lnTo>
                  <a:lnTo>
                    <a:pt x="1645" y="21"/>
                  </a:lnTo>
                  <a:lnTo>
                    <a:pt x="1794" y="10"/>
                  </a:lnTo>
                  <a:lnTo>
                    <a:pt x="1954" y="4"/>
                  </a:lnTo>
                  <a:lnTo>
                    <a:pt x="2117" y="2"/>
                  </a:lnTo>
                  <a:lnTo>
                    <a:pt x="489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E1355289-BE5F-41B1-954C-B78211E46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" y="643"/>
              <a:ext cx="2316" cy="1988"/>
            </a:xfrm>
            <a:custGeom>
              <a:avLst/>
              <a:gdLst>
                <a:gd name="T0" fmla="*/ 2297 w 2316"/>
                <a:gd name="T1" fmla="*/ 0 h 1988"/>
                <a:gd name="T2" fmla="*/ 2316 w 2316"/>
                <a:gd name="T3" fmla="*/ 0 h 1988"/>
                <a:gd name="T4" fmla="*/ 2250 w 2316"/>
                <a:gd name="T5" fmla="*/ 124 h 1988"/>
                <a:gd name="T6" fmla="*/ 2185 w 2316"/>
                <a:gd name="T7" fmla="*/ 245 h 1988"/>
                <a:gd name="T8" fmla="*/ 2038 w 2316"/>
                <a:gd name="T9" fmla="*/ 510 h 1988"/>
                <a:gd name="T10" fmla="*/ 1885 w 2316"/>
                <a:gd name="T11" fmla="*/ 771 h 1988"/>
                <a:gd name="T12" fmla="*/ 1726 w 2316"/>
                <a:gd name="T13" fmla="*/ 1028 h 1988"/>
                <a:gd name="T14" fmla="*/ 1560 w 2316"/>
                <a:gd name="T15" fmla="*/ 1281 h 1988"/>
                <a:gd name="T16" fmla="*/ 1496 w 2316"/>
                <a:gd name="T17" fmla="*/ 1368 h 1988"/>
                <a:gd name="T18" fmla="*/ 1431 w 2316"/>
                <a:gd name="T19" fmla="*/ 1455 h 1988"/>
                <a:gd name="T20" fmla="*/ 1361 w 2316"/>
                <a:gd name="T21" fmla="*/ 1536 h 1988"/>
                <a:gd name="T22" fmla="*/ 1286 w 2316"/>
                <a:gd name="T23" fmla="*/ 1613 h 1988"/>
                <a:gd name="T24" fmla="*/ 1205 w 2316"/>
                <a:gd name="T25" fmla="*/ 1685 h 1988"/>
                <a:gd name="T26" fmla="*/ 1118 w 2316"/>
                <a:gd name="T27" fmla="*/ 1751 h 1988"/>
                <a:gd name="T28" fmla="*/ 1036 w 2316"/>
                <a:gd name="T29" fmla="*/ 1803 h 1988"/>
                <a:gd name="T30" fmla="*/ 951 w 2316"/>
                <a:gd name="T31" fmla="*/ 1847 h 1988"/>
                <a:gd name="T32" fmla="*/ 864 w 2316"/>
                <a:gd name="T33" fmla="*/ 1884 h 1988"/>
                <a:gd name="T34" fmla="*/ 773 w 2316"/>
                <a:gd name="T35" fmla="*/ 1913 h 1988"/>
                <a:gd name="T36" fmla="*/ 683 w 2316"/>
                <a:gd name="T37" fmla="*/ 1936 h 1988"/>
                <a:gd name="T38" fmla="*/ 586 w 2316"/>
                <a:gd name="T39" fmla="*/ 1953 h 1988"/>
                <a:gd name="T40" fmla="*/ 449 w 2316"/>
                <a:gd name="T41" fmla="*/ 1971 h 1988"/>
                <a:gd name="T42" fmla="*/ 311 w 2316"/>
                <a:gd name="T43" fmla="*/ 1980 h 1988"/>
                <a:gd name="T44" fmla="*/ 172 w 2316"/>
                <a:gd name="T45" fmla="*/ 1986 h 1988"/>
                <a:gd name="T46" fmla="*/ 33 w 2316"/>
                <a:gd name="T47" fmla="*/ 1988 h 1988"/>
                <a:gd name="T48" fmla="*/ 18 w 2316"/>
                <a:gd name="T49" fmla="*/ 1988 h 1988"/>
                <a:gd name="T50" fmla="*/ 0 w 2316"/>
                <a:gd name="T51" fmla="*/ 1988 h 1988"/>
                <a:gd name="T52" fmla="*/ 8 w 2316"/>
                <a:gd name="T53" fmla="*/ 1969 h 1988"/>
                <a:gd name="T54" fmla="*/ 14 w 2316"/>
                <a:gd name="T55" fmla="*/ 1955 h 1988"/>
                <a:gd name="T56" fmla="*/ 916 w 2316"/>
                <a:gd name="T57" fmla="*/ 168 h 1988"/>
                <a:gd name="T58" fmla="*/ 928 w 2316"/>
                <a:gd name="T59" fmla="*/ 149 h 1988"/>
                <a:gd name="T60" fmla="*/ 945 w 2316"/>
                <a:gd name="T61" fmla="*/ 137 h 1988"/>
                <a:gd name="T62" fmla="*/ 967 w 2316"/>
                <a:gd name="T63" fmla="*/ 133 h 1988"/>
                <a:gd name="T64" fmla="*/ 1753 w 2316"/>
                <a:gd name="T65" fmla="*/ 54 h 1988"/>
                <a:gd name="T66" fmla="*/ 2281 w 2316"/>
                <a:gd name="T67" fmla="*/ 0 h 1988"/>
                <a:gd name="T68" fmla="*/ 2297 w 2316"/>
                <a:gd name="T69" fmla="*/ 0 h 1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16" h="1988">
                  <a:moveTo>
                    <a:pt x="2297" y="0"/>
                  </a:moveTo>
                  <a:lnTo>
                    <a:pt x="2316" y="0"/>
                  </a:lnTo>
                  <a:lnTo>
                    <a:pt x="2250" y="124"/>
                  </a:lnTo>
                  <a:lnTo>
                    <a:pt x="2185" y="245"/>
                  </a:lnTo>
                  <a:lnTo>
                    <a:pt x="2038" y="510"/>
                  </a:lnTo>
                  <a:lnTo>
                    <a:pt x="1885" y="771"/>
                  </a:lnTo>
                  <a:lnTo>
                    <a:pt x="1726" y="1028"/>
                  </a:lnTo>
                  <a:lnTo>
                    <a:pt x="1560" y="1281"/>
                  </a:lnTo>
                  <a:lnTo>
                    <a:pt x="1496" y="1368"/>
                  </a:lnTo>
                  <a:lnTo>
                    <a:pt x="1431" y="1455"/>
                  </a:lnTo>
                  <a:lnTo>
                    <a:pt x="1361" y="1536"/>
                  </a:lnTo>
                  <a:lnTo>
                    <a:pt x="1286" y="1613"/>
                  </a:lnTo>
                  <a:lnTo>
                    <a:pt x="1205" y="1685"/>
                  </a:lnTo>
                  <a:lnTo>
                    <a:pt x="1118" y="1751"/>
                  </a:lnTo>
                  <a:lnTo>
                    <a:pt x="1036" y="1803"/>
                  </a:lnTo>
                  <a:lnTo>
                    <a:pt x="951" y="1847"/>
                  </a:lnTo>
                  <a:lnTo>
                    <a:pt x="864" y="1884"/>
                  </a:lnTo>
                  <a:lnTo>
                    <a:pt x="773" y="1913"/>
                  </a:lnTo>
                  <a:lnTo>
                    <a:pt x="683" y="1936"/>
                  </a:lnTo>
                  <a:lnTo>
                    <a:pt x="586" y="1953"/>
                  </a:lnTo>
                  <a:lnTo>
                    <a:pt x="449" y="1971"/>
                  </a:lnTo>
                  <a:lnTo>
                    <a:pt x="311" y="1980"/>
                  </a:lnTo>
                  <a:lnTo>
                    <a:pt x="172" y="1986"/>
                  </a:lnTo>
                  <a:lnTo>
                    <a:pt x="33" y="1988"/>
                  </a:lnTo>
                  <a:lnTo>
                    <a:pt x="18" y="1988"/>
                  </a:lnTo>
                  <a:lnTo>
                    <a:pt x="0" y="1988"/>
                  </a:lnTo>
                  <a:lnTo>
                    <a:pt x="8" y="1969"/>
                  </a:lnTo>
                  <a:lnTo>
                    <a:pt x="14" y="1955"/>
                  </a:lnTo>
                  <a:lnTo>
                    <a:pt x="916" y="168"/>
                  </a:lnTo>
                  <a:lnTo>
                    <a:pt x="928" y="149"/>
                  </a:lnTo>
                  <a:lnTo>
                    <a:pt x="945" y="137"/>
                  </a:lnTo>
                  <a:lnTo>
                    <a:pt x="967" y="133"/>
                  </a:lnTo>
                  <a:lnTo>
                    <a:pt x="1753" y="54"/>
                  </a:lnTo>
                  <a:lnTo>
                    <a:pt x="2281" y="0"/>
                  </a:lnTo>
                  <a:lnTo>
                    <a:pt x="229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8A815911-1EC8-4303-988F-6009E820B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-875"/>
              <a:ext cx="2472" cy="1029"/>
            </a:xfrm>
            <a:custGeom>
              <a:avLst/>
              <a:gdLst>
                <a:gd name="T0" fmla="*/ 2451 w 2472"/>
                <a:gd name="T1" fmla="*/ 0 h 1029"/>
                <a:gd name="T2" fmla="*/ 2472 w 2472"/>
                <a:gd name="T3" fmla="*/ 0 h 1029"/>
                <a:gd name="T4" fmla="*/ 2426 w 2472"/>
                <a:gd name="T5" fmla="*/ 94 h 1029"/>
                <a:gd name="T6" fmla="*/ 2379 w 2472"/>
                <a:gd name="T7" fmla="*/ 185 h 1029"/>
                <a:gd name="T8" fmla="*/ 1977 w 2472"/>
                <a:gd name="T9" fmla="*/ 1004 h 1029"/>
                <a:gd name="T10" fmla="*/ 1967 w 2472"/>
                <a:gd name="T11" fmla="*/ 1018 h 1029"/>
                <a:gd name="T12" fmla="*/ 1956 w 2472"/>
                <a:gd name="T13" fmla="*/ 1027 h 1029"/>
                <a:gd name="T14" fmla="*/ 1937 w 2472"/>
                <a:gd name="T15" fmla="*/ 1029 h 1029"/>
                <a:gd name="T16" fmla="*/ 23 w 2472"/>
                <a:gd name="T17" fmla="*/ 1029 h 1029"/>
                <a:gd name="T18" fmla="*/ 17 w 2472"/>
                <a:gd name="T19" fmla="*/ 1027 h 1029"/>
                <a:gd name="T20" fmla="*/ 9 w 2472"/>
                <a:gd name="T21" fmla="*/ 1027 h 1029"/>
                <a:gd name="T22" fmla="*/ 0 w 2472"/>
                <a:gd name="T23" fmla="*/ 1027 h 1029"/>
                <a:gd name="T24" fmla="*/ 48 w 2472"/>
                <a:gd name="T25" fmla="*/ 938 h 1029"/>
                <a:gd name="T26" fmla="*/ 100 w 2472"/>
                <a:gd name="T27" fmla="*/ 852 h 1029"/>
                <a:gd name="T28" fmla="*/ 152 w 2472"/>
                <a:gd name="T29" fmla="*/ 767 h 1029"/>
                <a:gd name="T30" fmla="*/ 210 w 2472"/>
                <a:gd name="T31" fmla="*/ 683 h 1029"/>
                <a:gd name="T32" fmla="*/ 270 w 2472"/>
                <a:gd name="T33" fmla="*/ 606 h 1029"/>
                <a:gd name="T34" fmla="*/ 334 w 2472"/>
                <a:gd name="T35" fmla="*/ 531 h 1029"/>
                <a:gd name="T36" fmla="*/ 404 w 2472"/>
                <a:gd name="T37" fmla="*/ 461 h 1029"/>
                <a:gd name="T38" fmla="*/ 479 w 2472"/>
                <a:gd name="T39" fmla="*/ 396 h 1029"/>
                <a:gd name="T40" fmla="*/ 560 w 2472"/>
                <a:gd name="T41" fmla="*/ 336 h 1029"/>
                <a:gd name="T42" fmla="*/ 647 w 2472"/>
                <a:gd name="T43" fmla="*/ 284 h 1029"/>
                <a:gd name="T44" fmla="*/ 744 w 2472"/>
                <a:gd name="T45" fmla="*/ 235 h 1029"/>
                <a:gd name="T46" fmla="*/ 842 w 2472"/>
                <a:gd name="T47" fmla="*/ 195 h 1029"/>
                <a:gd name="T48" fmla="*/ 941 w 2472"/>
                <a:gd name="T49" fmla="*/ 162 h 1029"/>
                <a:gd name="T50" fmla="*/ 1043 w 2472"/>
                <a:gd name="T51" fmla="*/ 133 h 1029"/>
                <a:gd name="T52" fmla="*/ 1148 w 2472"/>
                <a:gd name="T53" fmla="*/ 108 h 1029"/>
                <a:gd name="T54" fmla="*/ 1320 w 2472"/>
                <a:gd name="T55" fmla="*/ 75 h 1029"/>
                <a:gd name="T56" fmla="*/ 1492 w 2472"/>
                <a:gd name="T57" fmla="*/ 50 h 1029"/>
                <a:gd name="T58" fmla="*/ 1666 w 2472"/>
                <a:gd name="T59" fmla="*/ 32 h 1029"/>
                <a:gd name="T60" fmla="*/ 1842 w 2472"/>
                <a:gd name="T61" fmla="*/ 21 h 1029"/>
                <a:gd name="T62" fmla="*/ 2138 w 2472"/>
                <a:gd name="T63" fmla="*/ 9 h 1029"/>
                <a:gd name="T64" fmla="*/ 2433 w 2472"/>
                <a:gd name="T65" fmla="*/ 0 h 1029"/>
                <a:gd name="T66" fmla="*/ 2451 w 2472"/>
                <a:gd name="T67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2" h="1029">
                  <a:moveTo>
                    <a:pt x="2451" y="0"/>
                  </a:moveTo>
                  <a:lnTo>
                    <a:pt x="2472" y="0"/>
                  </a:lnTo>
                  <a:lnTo>
                    <a:pt x="2426" y="94"/>
                  </a:lnTo>
                  <a:lnTo>
                    <a:pt x="2379" y="185"/>
                  </a:lnTo>
                  <a:lnTo>
                    <a:pt x="1977" y="1004"/>
                  </a:lnTo>
                  <a:lnTo>
                    <a:pt x="1967" y="1018"/>
                  </a:lnTo>
                  <a:lnTo>
                    <a:pt x="1956" y="1027"/>
                  </a:lnTo>
                  <a:lnTo>
                    <a:pt x="1937" y="1029"/>
                  </a:lnTo>
                  <a:lnTo>
                    <a:pt x="23" y="1029"/>
                  </a:lnTo>
                  <a:lnTo>
                    <a:pt x="17" y="1027"/>
                  </a:lnTo>
                  <a:lnTo>
                    <a:pt x="9" y="1027"/>
                  </a:lnTo>
                  <a:lnTo>
                    <a:pt x="0" y="1027"/>
                  </a:lnTo>
                  <a:lnTo>
                    <a:pt x="48" y="938"/>
                  </a:lnTo>
                  <a:lnTo>
                    <a:pt x="100" y="852"/>
                  </a:lnTo>
                  <a:lnTo>
                    <a:pt x="152" y="767"/>
                  </a:lnTo>
                  <a:lnTo>
                    <a:pt x="210" y="683"/>
                  </a:lnTo>
                  <a:lnTo>
                    <a:pt x="270" y="606"/>
                  </a:lnTo>
                  <a:lnTo>
                    <a:pt x="334" y="531"/>
                  </a:lnTo>
                  <a:lnTo>
                    <a:pt x="404" y="461"/>
                  </a:lnTo>
                  <a:lnTo>
                    <a:pt x="479" y="396"/>
                  </a:lnTo>
                  <a:lnTo>
                    <a:pt x="560" y="336"/>
                  </a:lnTo>
                  <a:lnTo>
                    <a:pt x="647" y="284"/>
                  </a:lnTo>
                  <a:lnTo>
                    <a:pt x="744" y="235"/>
                  </a:lnTo>
                  <a:lnTo>
                    <a:pt x="842" y="195"/>
                  </a:lnTo>
                  <a:lnTo>
                    <a:pt x="941" y="162"/>
                  </a:lnTo>
                  <a:lnTo>
                    <a:pt x="1043" y="133"/>
                  </a:lnTo>
                  <a:lnTo>
                    <a:pt x="1148" y="108"/>
                  </a:lnTo>
                  <a:lnTo>
                    <a:pt x="1320" y="75"/>
                  </a:lnTo>
                  <a:lnTo>
                    <a:pt x="1492" y="50"/>
                  </a:lnTo>
                  <a:lnTo>
                    <a:pt x="1666" y="32"/>
                  </a:lnTo>
                  <a:lnTo>
                    <a:pt x="1842" y="21"/>
                  </a:lnTo>
                  <a:lnTo>
                    <a:pt x="2138" y="9"/>
                  </a:lnTo>
                  <a:lnTo>
                    <a:pt x="2433" y="0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solidFill>
                  <a:srgbClr val="000000"/>
                </a:solidFill>
              </a:endParaRPr>
            </a:p>
          </p:txBody>
        </p:sp>
      </p:grpSp>
      <p:sp>
        <p:nvSpPr>
          <p:cNvPr id="13" name="Segnaposto testo 3"/>
          <p:cNvSpPr>
            <a:spLocks noGrp="1"/>
          </p:cNvSpPr>
          <p:nvPr>
            <p:ph type="body" sz="quarter" idx="10" hasCustomPrompt="1"/>
          </p:nvPr>
        </p:nvSpPr>
        <p:spPr>
          <a:xfrm>
            <a:off x="6136667" y="2020033"/>
            <a:ext cx="5185489" cy="634771"/>
          </a:xfrm>
          <a:prstGeom prst="rect">
            <a:avLst/>
          </a:prstGeom>
          <a:noFill/>
          <a:effectLst/>
        </p:spPr>
        <p:txBody>
          <a:bodyPr vert="horz" wrap="square" lIns="0" tIns="45720" rIns="0" bIns="144000" rtlCol="0" anchor="b">
            <a:spAutoFit/>
          </a:bodyPr>
          <a:lstStyle>
            <a:lvl1pPr algn="r">
              <a:defRPr lang="it-IT" sz="32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>
              <a:spcBef>
                <a:spcPct val="0"/>
              </a:spcBef>
            </a:pPr>
            <a:r>
              <a:rPr lang="it-IT" dirty="0"/>
              <a:t>Sottotitolo</a:t>
            </a:r>
          </a:p>
        </p:txBody>
      </p:sp>
      <p:sp>
        <p:nvSpPr>
          <p:cNvPr id="21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97705" y="1222782"/>
            <a:ext cx="7324451" cy="797251"/>
          </a:xfrm>
          <a:prstGeom prst="rect">
            <a:avLst/>
          </a:prstGeom>
          <a:noFill/>
          <a:effectLst/>
        </p:spPr>
        <p:txBody>
          <a:bodyPr vert="horz" wrap="square" lIns="0" tIns="45720" rIns="0" bIns="144000" rtlCol="0" anchor="b">
            <a:spAutoFit/>
          </a:bodyPr>
          <a:lstStyle>
            <a:lvl1pPr algn="r">
              <a:lnSpc>
                <a:spcPct val="80000"/>
              </a:lnSpc>
              <a:defRPr lang="it-IT" sz="4800"/>
            </a:lvl1pPr>
          </a:lstStyle>
          <a:p>
            <a:pPr lvl="0"/>
            <a:r>
              <a:rPr lang="it-IT" dirty="0"/>
              <a:t>Copertina sezione - alt 1</a:t>
            </a:r>
          </a:p>
        </p:txBody>
      </p:sp>
    </p:spTree>
    <p:extLst>
      <p:ext uri="{BB962C8B-B14F-4D97-AF65-F5344CB8AC3E}">
        <p14:creationId xmlns:p14="http://schemas.microsoft.com/office/powerpoint/2010/main" val="1072659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olo e contenuto testo 2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11" name="Segnaposto testo 4">
            <a:extLst>
              <a:ext uri="{FF2B5EF4-FFF2-40B4-BE49-F238E27FC236}">
                <a16:creationId xmlns:a16="http://schemas.microsoft.com/office/drawing/2014/main" id="{E039BC0C-CF88-8949-86AB-999C6D80F1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367" y="1200150"/>
            <a:ext cx="11176621" cy="4605339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2"/>
              </a:buClr>
              <a:buSzPct val="140000"/>
              <a:buFontTx/>
              <a:buNone/>
              <a:defRPr sz="2000"/>
            </a:lvl1pPr>
            <a:lvl2pPr marL="452437" indent="0">
              <a:buClr>
                <a:schemeClr val="tx2"/>
              </a:buClr>
              <a:buSzPct val="140000"/>
              <a:buFontTx/>
              <a:buNone/>
              <a:defRPr sz="1800"/>
            </a:lvl2pPr>
            <a:lvl3pPr marL="895350" indent="0">
              <a:buClr>
                <a:schemeClr val="tx2"/>
              </a:buClr>
              <a:buSzPct val="140000"/>
              <a:buFontTx/>
              <a:buNone/>
              <a:defRPr sz="1600"/>
            </a:lvl3pPr>
            <a:lvl4pPr marL="1343025" indent="0">
              <a:buClr>
                <a:schemeClr val="tx2"/>
              </a:buClr>
              <a:buSzPct val="140000"/>
              <a:buFontTx/>
              <a:buNone/>
              <a:defRPr sz="1400"/>
            </a:lvl4pPr>
            <a:lvl5pPr marL="1795462" indent="0">
              <a:buClr>
                <a:schemeClr val="tx2"/>
              </a:buClr>
              <a:buSzPct val="140000"/>
              <a:buFontTx/>
              <a:buNone/>
              <a:defRPr sz="1200"/>
            </a:lvl5pPr>
          </a:lstStyle>
          <a:p>
            <a:pPr lvl="0"/>
            <a:r>
              <a:rPr lang="it-IT" dirty="0"/>
              <a:t>Testo Calibri 20pt</a:t>
            </a:r>
          </a:p>
          <a:p>
            <a:pPr lvl="1"/>
            <a:r>
              <a:rPr lang="it-IT" dirty="0"/>
              <a:t>Secondo livello 18pt</a:t>
            </a:r>
          </a:p>
          <a:p>
            <a:pPr lvl="2"/>
            <a:r>
              <a:rPr lang="it-IT" dirty="0"/>
              <a:t>Terzo livello 16pt</a:t>
            </a:r>
          </a:p>
          <a:p>
            <a:pPr lvl="3"/>
            <a:r>
              <a:rPr lang="it-IT" dirty="0"/>
              <a:t>Quarto livello 14pt</a:t>
            </a:r>
          </a:p>
          <a:p>
            <a:pPr lvl="4"/>
            <a:r>
              <a:rPr lang="it-IT" dirty="0"/>
              <a:t>Quinto livello 12pt</a:t>
            </a:r>
          </a:p>
        </p:txBody>
      </p:sp>
      <p:sp>
        <p:nvSpPr>
          <p:cNvPr id="9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24060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olo Sott.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Calibri 20pt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01128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olo Sott. e contenuto testo 18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Calibri 20pt</a:t>
            </a:r>
          </a:p>
        </p:txBody>
      </p:sp>
      <p:sp>
        <p:nvSpPr>
          <p:cNvPr id="12" name="Segnaposto testo 4">
            <a:extLst>
              <a:ext uri="{FF2B5EF4-FFF2-40B4-BE49-F238E27FC236}">
                <a16:creationId xmlns:a16="http://schemas.microsoft.com/office/drawing/2014/main" id="{E039BC0C-CF88-8949-86AB-999C6D80F1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1601785"/>
            <a:ext cx="11176620" cy="428466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2"/>
              </a:buClr>
              <a:buSzPct val="140000"/>
              <a:buFontTx/>
              <a:buNone/>
              <a:defRPr sz="1800"/>
            </a:lvl1pPr>
            <a:lvl2pPr marL="452437" indent="0">
              <a:buClr>
                <a:schemeClr val="tx2"/>
              </a:buClr>
              <a:buSzPct val="140000"/>
              <a:buFontTx/>
              <a:buNone/>
              <a:defRPr sz="1600"/>
            </a:lvl2pPr>
            <a:lvl3pPr marL="895350" indent="0">
              <a:buClr>
                <a:schemeClr val="tx2"/>
              </a:buClr>
              <a:buSzPct val="140000"/>
              <a:buFontTx/>
              <a:buNone/>
              <a:defRPr sz="1400"/>
            </a:lvl3pPr>
            <a:lvl4pPr marL="1343025" indent="0">
              <a:buClr>
                <a:schemeClr val="tx2"/>
              </a:buClr>
              <a:buSzPct val="140000"/>
              <a:buFontTx/>
              <a:buNone/>
              <a:defRPr sz="1200"/>
            </a:lvl4pPr>
            <a:lvl5pPr marL="1795462" indent="0">
              <a:buClr>
                <a:schemeClr val="tx2"/>
              </a:buClr>
              <a:buSzPct val="140000"/>
              <a:buFontTx/>
              <a:buNone/>
              <a:defRPr sz="1100"/>
            </a:lvl5pPr>
          </a:lstStyle>
          <a:p>
            <a:pPr lvl="0"/>
            <a:r>
              <a:rPr lang="it-IT" dirty="0"/>
              <a:t>Testo Calibri 18pt</a:t>
            </a:r>
          </a:p>
          <a:p>
            <a:pPr lvl="1"/>
            <a:r>
              <a:rPr lang="it-IT" dirty="0"/>
              <a:t>Secondo livello 16pt</a:t>
            </a:r>
          </a:p>
          <a:p>
            <a:pPr lvl="2"/>
            <a:r>
              <a:rPr lang="it-IT" dirty="0"/>
              <a:t>Terzo livello 14pt</a:t>
            </a:r>
          </a:p>
          <a:p>
            <a:pPr lvl="3"/>
            <a:r>
              <a:rPr lang="it-IT" dirty="0"/>
              <a:t>Quarto livello 12pt</a:t>
            </a:r>
          </a:p>
          <a:p>
            <a:pPr lvl="4"/>
            <a:r>
              <a:rPr lang="it-IT" dirty="0"/>
              <a:t>Quinto livello 11pt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38714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olo Sott. e contenuto testo Bullet Point 18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Calibri 20pt</a:t>
            </a:r>
          </a:p>
        </p:txBody>
      </p:sp>
      <p:sp>
        <p:nvSpPr>
          <p:cNvPr id="11" name="Segnaposto testo 4">
            <a:extLst>
              <a:ext uri="{FF2B5EF4-FFF2-40B4-BE49-F238E27FC236}">
                <a16:creationId xmlns:a16="http://schemas.microsoft.com/office/drawing/2014/main" id="{E039BC0C-CF88-8949-86AB-999C6D80F1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1601785"/>
            <a:ext cx="11176620" cy="4203703"/>
          </a:xfrm>
          <a:prstGeom prst="rect">
            <a:avLst/>
          </a:prstGeom>
        </p:spPr>
        <p:txBody>
          <a:bodyPr/>
          <a:lstStyle>
            <a:lvl1pPr marL="182563" indent="-182563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800"/>
            </a:lvl1pPr>
            <a:lvl2pPr marL="628650" indent="-176213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600"/>
            </a:lvl2pPr>
            <a:lvl3pPr marL="1076325" indent="-180975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400"/>
            </a:lvl3pPr>
            <a:lvl4pPr marL="1524000" indent="-180975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200"/>
            </a:lvl4pPr>
            <a:lvl5pPr marL="1971675" indent="-176213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it-IT" dirty="0"/>
              <a:t>Testo Calibri 18pt</a:t>
            </a:r>
          </a:p>
          <a:p>
            <a:pPr lvl="1"/>
            <a:r>
              <a:rPr lang="it-IT" dirty="0"/>
              <a:t>Secondo livello 16pt</a:t>
            </a:r>
          </a:p>
          <a:p>
            <a:pPr lvl="2"/>
            <a:r>
              <a:rPr lang="it-IT" dirty="0"/>
              <a:t>Terzo livello 14pt</a:t>
            </a:r>
          </a:p>
          <a:p>
            <a:pPr lvl="3"/>
            <a:r>
              <a:rPr lang="it-IT" dirty="0"/>
              <a:t>Quarto livello 12pt</a:t>
            </a:r>
          </a:p>
          <a:p>
            <a:pPr lvl="4"/>
            <a:r>
              <a:rPr lang="it-IT" dirty="0"/>
              <a:t>Quinto livello 11pt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19399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olo sott. e cont.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368" y="1557337"/>
            <a:ext cx="3263063" cy="425291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1800" smtClean="0">
                <a:solidFill>
                  <a:schemeClr val="tx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Calibri 20pt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659AF68-753C-5E40-9289-006DB5C162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60800" y="1552575"/>
            <a:ext cx="7723188" cy="4252913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6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7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0037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olo sott. e cont.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Calibri 20pt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14"/>
          </p:nvPr>
        </p:nvSpPr>
        <p:spPr>
          <a:xfrm>
            <a:off x="407988" y="1521699"/>
            <a:ext cx="5688012" cy="4283789"/>
          </a:xfrm>
        </p:spPr>
        <p:txBody>
          <a:bodyPr/>
          <a:lstStyle/>
          <a:p>
            <a:pPr lvl="0"/>
            <a:endParaRPr lang="it-IT" dirty="0"/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5" hasCustomPrompt="1"/>
          </p:nvPr>
        </p:nvSpPr>
        <p:spPr>
          <a:xfrm>
            <a:off x="6553200" y="1623300"/>
            <a:ext cx="5030788" cy="267414"/>
          </a:xfrm>
        </p:spPr>
        <p:txBody>
          <a:bodyPr/>
          <a:lstStyle>
            <a:lvl1pPr>
              <a:defRPr sz="1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del testo 16pt rosso</a:t>
            </a:r>
          </a:p>
        </p:txBody>
      </p:sp>
      <p:sp>
        <p:nvSpPr>
          <p:cNvPr id="18" name="Segnaposto testo 16"/>
          <p:cNvSpPr>
            <a:spLocks noGrp="1"/>
          </p:cNvSpPr>
          <p:nvPr>
            <p:ph type="body" sz="quarter" idx="16" hasCustomPrompt="1"/>
          </p:nvPr>
        </p:nvSpPr>
        <p:spPr>
          <a:xfrm>
            <a:off x="6553200" y="1903414"/>
            <a:ext cx="5030788" cy="598486"/>
          </a:xfrm>
        </p:spPr>
        <p:txBody>
          <a:bodyPr/>
          <a:lstStyle>
            <a:lvl1pPr>
              <a:defRPr sz="1400" b="0" baseline="0"/>
            </a:lvl1pPr>
          </a:lstStyle>
          <a:p>
            <a:pPr lvl="0"/>
            <a:r>
              <a:rPr lang="it-IT" dirty="0"/>
              <a:t>Titolo del testo 14pt nero</a:t>
            </a:r>
          </a:p>
        </p:txBody>
      </p:sp>
      <p:sp>
        <p:nvSpPr>
          <p:cNvPr id="21" name="Segnaposto testo 16"/>
          <p:cNvSpPr>
            <a:spLocks noGrp="1"/>
          </p:cNvSpPr>
          <p:nvPr>
            <p:ph type="body" sz="quarter" idx="17" hasCustomPrompt="1"/>
          </p:nvPr>
        </p:nvSpPr>
        <p:spPr>
          <a:xfrm>
            <a:off x="6553200" y="2652000"/>
            <a:ext cx="5030788" cy="267414"/>
          </a:xfrm>
        </p:spPr>
        <p:txBody>
          <a:bodyPr/>
          <a:lstStyle>
            <a:lvl1pPr>
              <a:defRPr sz="1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del testo 16pt rosso</a:t>
            </a:r>
          </a:p>
        </p:txBody>
      </p:sp>
      <p:sp>
        <p:nvSpPr>
          <p:cNvPr id="22" name="Segnaposto testo 16"/>
          <p:cNvSpPr>
            <a:spLocks noGrp="1"/>
          </p:cNvSpPr>
          <p:nvPr>
            <p:ph type="body" sz="quarter" idx="18" hasCustomPrompt="1"/>
          </p:nvPr>
        </p:nvSpPr>
        <p:spPr>
          <a:xfrm>
            <a:off x="6553200" y="2932114"/>
            <a:ext cx="5030788" cy="598486"/>
          </a:xfrm>
        </p:spPr>
        <p:txBody>
          <a:bodyPr/>
          <a:lstStyle>
            <a:lvl1pPr>
              <a:defRPr sz="1400" b="0" baseline="0"/>
            </a:lvl1pPr>
          </a:lstStyle>
          <a:p>
            <a:pPr lvl="0"/>
            <a:r>
              <a:rPr lang="it-IT" dirty="0"/>
              <a:t>Titolo del testo 14pt nero</a:t>
            </a:r>
          </a:p>
        </p:txBody>
      </p:sp>
      <p:sp>
        <p:nvSpPr>
          <p:cNvPr id="23" name="Segnaposto testo 16"/>
          <p:cNvSpPr>
            <a:spLocks noGrp="1"/>
          </p:cNvSpPr>
          <p:nvPr>
            <p:ph type="body" sz="quarter" idx="19" hasCustomPrompt="1"/>
          </p:nvPr>
        </p:nvSpPr>
        <p:spPr>
          <a:xfrm>
            <a:off x="6553200" y="3680700"/>
            <a:ext cx="5030788" cy="267414"/>
          </a:xfrm>
        </p:spPr>
        <p:txBody>
          <a:bodyPr/>
          <a:lstStyle>
            <a:lvl1pPr>
              <a:defRPr sz="1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del testo 16pt rosso</a:t>
            </a:r>
          </a:p>
        </p:txBody>
      </p:sp>
      <p:sp>
        <p:nvSpPr>
          <p:cNvPr id="24" name="Segnaposto testo 16"/>
          <p:cNvSpPr>
            <a:spLocks noGrp="1"/>
          </p:cNvSpPr>
          <p:nvPr>
            <p:ph type="body" sz="quarter" idx="20" hasCustomPrompt="1"/>
          </p:nvPr>
        </p:nvSpPr>
        <p:spPr>
          <a:xfrm>
            <a:off x="6553200" y="3960814"/>
            <a:ext cx="5030788" cy="598486"/>
          </a:xfrm>
        </p:spPr>
        <p:txBody>
          <a:bodyPr/>
          <a:lstStyle>
            <a:lvl1pPr>
              <a:defRPr sz="1400" b="0" baseline="0"/>
            </a:lvl1pPr>
          </a:lstStyle>
          <a:p>
            <a:pPr lvl="0"/>
            <a:r>
              <a:rPr lang="it-IT" dirty="0"/>
              <a:t>Titolo del testo 14pt nero</a:t>
            </a:r>
          </a:p>
        </p:txBody>
      </p:sp>
      <p:sp>
        <p:nvSpPr>
          <p:cNvPr id="25" name="Segnaposto testo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4709400"/>
            <a:ext cx="5030788" cy="267414"/>
          </a:xfrm>
        </p:spPr>
        <p:txBody>
          <a:bodyPr/>
          <a:lstStyle>
            <a:lvl1pPr>
              <a:defRPr sz="1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del testo 16pt rosso</a:t>
            </a:r>
          </a:p>
        </p:txBody>
      </p:sp>
      <p:sp>
        <p:nvSpPr>
          <p:cNvPr id="26" name="Segnaposto testo 16"/>
          <p:cNvSpPr>
            <a:spLocks noGrp="1"/>
          </p:cNvSpPr>
          <p:nvPr>
            <p:ph type="body" sz="quarter" idx="22" hasCustomPrompt="1"/>
          </p:nvPr>
        </p:nvSpPr>
        <p:spPr>
          <a:xfrm>
            <a:off x="6553200" y="4989514"/>
            <a:ext cx="5030788" cy="598486"/>
          </a:xfrm>
        </p:spPr>
        <p:txBody>
          <a:bodyPr/>
          <a:lstStyle>
            <a:lvl1pPr>
              <a:defRPr sz="1400" b="0" baseline="0"/>
            </a:lvl1pPr>
          </a:lstStyle>
          <a:p>
            <a:pPr lvl="0"/>
            <a:r>
              <a:rPr lang="it-IT" dirty="0"/>
              <a:t>Titolo del testo 14pt nero</a:t>
            </a:r>
          </a:p>
        </p:txBody>
      </p:sp>
      <p:sp>
        <p:nvSpPr>
          <p:cNvPr id="14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15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4153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659AF68-753C-5E40-9289-006DB5C162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1715750" cy="6858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6095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5.jp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7466584B-8BD1-48B2-BD0C-DC7DD5380BEF}"/>
              </a:ext>
            </a:extLst>
          </p:cNvPr>
          <p:cNvSpPr/>
          <p:nvPr userDrawn="1"/>
        </p:nvSpPr>
        <p:spPr>
          <a:xfrm>
            <a:off x="11719112" y="0"/>
            <a:ext cx="47288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E93527B5-7425-47AC-89C0-2B32AE60168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787016" y="90427"/>
            <a:ext cx="346160" cy="234428"/>
            <a:chOff x="-560" y="-1287"/>
            <a:chExt cx="6379" cy="4320"/>
          </a:xfrm>
        </p:grpSpPr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85DBAE22-A53B-46F6-A1C2-9F9E40807B3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B355A452-2788-4C68-9C15-CC51FD59A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B83AE660-1A7F-4C22-9AF1-535B2E94E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0" y="423"/>
              <a:ext cx="5536" cy="2610"/>
            </a:xfrm>
            <a:custGeom>
              <a:avLst/>
              <a:gdLst>
                <a:gd name="T0" fmla="*/ 5536 w 5536"/>
                <a:gd name="T1" fmla="*/ 0 h 2610"/>
                <a:gd name="T2" fmla="*/ 5470 w 5536"/>
                <a:gd name="T3" fmla="*/ 127 h 2610"/>
                <a:gd name="T4" fmla="*/ 5449 w 5536"/>
                <a:gd name="T5" fmla="*/ 139 h 2610"/>
                <a:gd name="T6" fmla="*/ 5061 w 5536"/>
                <a:gd name="T7" fmla="*/ 164 h 2610"/>
                <a:gd name="T8" fmla="*/ 4881 w 5536"/>
                <a:gd name="T9" fmla="*/ 189 h 2610"/>
                <a:gd name="T10" fmla="*/ 4722 w 5536"/>
                <a:gd name="T11" fmla="*/ 247 h 2610"/>
                <a:gd name="T12" fmla="*/ 4585 w 5536"/>
                <a:gd name="T13" fmla="*/ 336 h 2610"/>
                <a:gd name="T14" fmla="*/ 4471 w 5536"/>
                <a:gd name="T15" fmla="*/ 460 h 2610"/>
                <a:gd name="T16" fmla="*/ 4380 w 5536"/>
                <a:gd name="T17" fmla="*/ 618 h 2610"/>
                <a:gd name="T18" fmla="*/ 4338 w 5536"/>
                <a:gd name="T19" fmla="*/ 757 h 2610"/>
                <a:gd name="T20" fmla="*/ 4318 w 5536"/>
                <a:gd name="T21" fmla="*/ 902 h 2610"/>
                <a:gd name="T22" fmla="*/ 4305 w 5536"/>
                <a:gd name="T23" fmla="*/ 1107 h 2610"/>
                <a:gd name="T24" fmla="*/ 4278 w 5536"/>
                <a:gd name="T25" fmla="*/ 1312 h 2610"/>
                <a:gd name="T26" fmla="*/ 4208 w 5536"/>
                <a:gd name="T27" fmla="*/ 1538 h 2610"/>
                <a:gd name="T28" fmla="*/ 4100 w 5536"/>
                <a:gd name="T29" fmla="*/ 1768 h 2610"/>
                <a:gd name="T30" fmla="*/ 3963 w 5536"/>
                <a:gd name="T31" fmla="*/ 1971 h 2610"/>
                <a:gd name="T32" fmla="*/ 3800 w 5536"/>
                <a:gd name="T33" fmla="*/ 2146 h 2610"/>
                <a:gd name="T34" fmla="*/ 3609 w 5536"/>
                <a:gd name="T35" fmla="*/ 2293 h 2610"/>
                <a:gd name="T36" fmla="*/ 3391 w 5536"/>
                <a:gd name="T37" fmla="*/ 2413 h 2610"/>
                <a:gd name="T38" fmla="*/ 3145 w 5536"/>
                <a:gd name="T39" fmla="*/ 2504 h 2610"/>
                <a:gd name="T40" fmla="*/ 2911 w 5536"/>
                <a:gd name="T41" fmla="*/ 2552 h 2610"/>
                <a:gd name="T42" fmla="*/ 2671 w 5536"/>
                <a:gd name="T43" fmla="*/ 2585 h 2610"/>
                <a:gd name="T44" fmla="*/ 2378 w 5536"/>
                <a:gd name="T45" fmla="*/ 2608 h 2610"/>
                <a:gd name="T46" fmla="*/ 2084 w 5536"/>
                <a:gd name="T47" fmla="*/ 2608 h 2610"/>
                <a:gd name="T48" fmla="*/ 54 w 5536"/>
                <a:gd name="T49" fmla="*/ 2608 h 2610"/>
                <a:gd name="T50" fmla="*/ 0 w 5536"/>
                <a:gd name="T51" fmla="*/ 2608 h 2610"/>
                <a:gd name="T52" fmla="*/ 64 w 5536"/>
                <a:gd name="T53" fmla="*/ 2477 h 2610"/>
                <a:gd name="T54" fmla="*/ 93 w 5536"/>
                <a:gd name="T55" fmla="*/ 2436 h 2610"/>
                <a:gd name="T56" fmla="*/ 143 w 5536"/>
                <a:gd name="T57" fmla="*/ 2426 h 2610"/>
                <a:gd name="T58" fmla="*/ 1098 w 5536"/>
                <a:gd name="T59" fmla="*/ 2419 h 2610"/>
                <a:gd name="T60" fmla="*/ 1469 w 5536"/>
                <a:gd name="T61" fmla="*/ 2396 h 2610"/>
                <a:gd name="T62" fmla="*/ 1753 w 5536"/>
                <a:gd name="T63" fmla="*/ 2368 h 2610"/>
                <a:gd name="T64" fmla="*/ 1947 w 5536"/>
                <a:gd name="T65" fmla="*/ 2336 h 2610"/>
                <a:gd name="T66" fmla="*/ 2155 w 5536"/>
                <a:gd name="T67" fmla="*/ 2268 h 2610"/>
                <a:gd name="T68" fmla="*/ 2362 w 5536"/>
                <a:gd name="T69" fmla="*/ 2162 h 2610"/>
                <a:gd name="T70" fmla="*/ 2540 w 5536"/>
                <a:gd name="T71" fmla="*/ 2028 h 2610"/>
                <a:gd name="T72" fmla="*/ 2687 w 5536"/>
                <a:gd name="T73" fmla="*/ 1866 h 2610"/>
                <a:gd name="T74" fmla="*/ 2807 w 5536"/>
                <a:gd name="T75" fmla="*/ 1675 h 2610"/>
                <a:gd name="T76" fmla="*/ 2896 w 5536"/>
                <a:gd name="T77" fmla="*/ 1453 h 2610"/>
                <a:gd name="T78" fmla="*/ 3064 w 5536"/>
                <a:gd name="T79" fmla="*/ 881 h 2610"/>
                <a:gd name="T80" fmla="*/ 3108 w 5536"/>
                <a:gd name="T81" fmla="*/ 732 h 2610"/>
                <a:gd name="T82" fmla="*/ 3170 w 5536"/>
                <a:gd name="T83" fmla="*/ 591 h 2610"/>
                <a:gd name="T84" fmla="*/ 3290 w 5536"/>
                <a:gd name="T85" fmla="*/ 423 h 2610"/>
                <a:gd name="T86" fmla="*/ 3431 w 5536"/>
                <a:gd name="T87" fmla="*/ 288 h 2610"/>
                <a:gd name="T88" fmla="*/ 3595 w 5536"/>
                <a:gd name="T89" fmla="*/ 187 h 2610"/>
                <a:gd name="T90" fmla="*/ 3785 w 5536"/>
                <a:gd name="T91" fmla="*/ 122 h 2610"/>
                <a:gd name="T92" fmla="*/ 4003 w 5536"/>
                <a:gd name="T93" fmla="*/ 91 h 2610"/>
                <a:gd name="T94" fmla="*/ 4235 w 5536"/>
                <a:gd name="T95" fmla="*/ 79 h 2610"/>
                <a:gd name="T96" fmla="*/ 5498 w 5536"/>
                <a:gd name="T97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36" h="2610">
                  <a:moveTo>
                    <a:pt x="5515" y="0"/>
                  </a:moveTo>
                  <a:lnTo>
                    <a:pt x="5536" y="0"/>
                  </a:lnTo>
                  <a:lnTo>
                    <a:pt x="5503" y="66"/>
                  </a:lnTo>
                  <a:lnTo>
                    <a:pt x="5470" y="127"/>
                  </a:lnTo>
                  <a:lnTo>
                    <a:pt x="5463" y="135"/>
                  </a:lnTo>
                  <a:lnTo>
                    <a:pt x="5449" y="139"/>
                  </a:lnTo>
                  <a:lnTo>
                    <a:pt x="5436" y="141"/>
                  </a:lnTo>
                  <a:lnTo>
                    <a:pt x="5061" y="164"/>
                  </a:lnTo>
                  <a:lnTo>
                    <a:pt x="4968" y="172"/>
                  </a:lnTo>
                  <a:lnTo>
                    <a:pt x="4881" y="189"/>
                  </a:lnTo>
                  <a:lnTo>
                    <a:pt x="4798" y="214"/>
                  </a:lnTo>
                  <a:lnTo>
                    <a:pt x="4722" y="247"/>
                  </a:lnTo>
                  <a:lnTo>
                    <a:pt x="4651" y="288"/>
                  </a:lnTo>
                  <a:lnTo>
                    <a:pt x="4585" y="336"/>
                  </a:lnTo>
                  <a:lnTo>
                    <a:pt x="4525" y="394"/>
                  </a:lnTo>
                  <a:lnTo>
                    <a:pt x="4471" y="460"/>
                  </a:lnTo>
                  <a:lnTo>
                    <a:pt x="4423" y="535"/>
                  </a:lnTo>
                  <a:lnTo>
                    <a:pt x="4380" y="618"/>
                  </a:lnTo>
                  <a:lnTo>
                    <a:pt x="4353" y="686"/>
                  </a:lnTo>
                  <a:lnTo>
                    <a:pt x="4338" y="757"/>
                  </a:lnTo>
                  <a:lnTo>
                    <a:pt x="4326" y="829"/>
                  </a:lnTo>
                  <a:lnTo>
                    <a:pt x="4318" y="902"/>
                  </a:lnTo>
                  <a:lnTo>
                    <a:pt x="4311" y="1004"/>
                  </a:lnTo>
                  <a:lnTo>
                    <a:pt x="4305" y="1107"/>
                  </a:lnTo>
                  <a:lnTo>
                    <a:pt x="4295" y="1209"/>
                  </a:lnTo>
                  <a:lnTo>
                    <a:pt x="4278" y="1312"/>
                  </a:lnTo>
                  <a:lnTo>
                    <a:pt x="4253" y="1412"/>
                  </a:lnTo>
                  <a:lnTo>
                    <a:pt x="4208" y="1538"/>
                  </a:lnTo>
                  <a:lnTo>
                    <a:pt x="4158" y="1656"/>
                  </a:lnTo>
                  <a:lnTo>
                    <a:pt x="4100" y="1768"/>
                  </a:lnTo>
                  <a:lnTo>
                    <a:pt x="4034" y="1872"/>
                  </a:lnTo>
                  <a:lnTo>
                    <a:pt x="3963" y="1971"/>
                  </a:lnTo>
                  <a:lnTo>
                    <a:pt x="3885" y="2061"/>
                  </a:lnTo>
                  <a:lnTo>
                    <a:pt x="3800" y="2146"/>
                  </a:lnTo>
                  <a:lnTo>
                    <a:pt x="3708" y="2224"/>
                  </a:lnTo>
                  <a:lnTo>
                    <a:pt x="3609" y="2293"/>
                  </a:lnTo>
                  <a:lnTo>
                    <a:pt x="3503" y="2357"/>
                  </a:lnTo>
                  <a:lnTo>
                    <a:pt x="3391" y="2413"/>
                  </a:lnTo>
                  <a:lnTo>
                    <a:pt x="3271" y="2461"/>
                  </a:lnTo>
                  <a:lnTo>
                    <a:pt x="3145" y="2504"/>
                  </a:lnTo>
                  <a:lnTo>
                    <a:pt x="3029" y="2533"/>
                  </a:lnTo>
                  <a:lnTo>
                    <a:pt x="2911" y="2552"/>
                  </a:lnTo>
                  <a:lnTo>
                    <a:pt x="2791" y="2569"/>
                  </a:lnTo>
                  <a:lnTo>
                    <a:pt x="2671" y="2585"/>
                  </a:lnTo>
                  <a:lnTo>
                    <a:pt x="2525" y="2602"/>
                  </a:lnTo>
                  <a:lnTo>
                    <a:pt x="2378" y="2608"/>
                  </a:lnTo>
                  <a:lnTo>
                    <a:pt x="2231" y="2610"/>
                  </a:lnTo>
                  <a:lnTo>
                    <a:pt x="2084" y="2608"/>
                  </a:lnTo>
                  <a:lnTo>
                    <a:pt x="1937" y="2608"/>
                  </a:lnTo>
                  <a:lnTo>
                    <a:pt x="54" y="2608"/>
                  </a:lnTo>
                  <a:lnTo>
                    <a:pt x="0" y="2608"/>
                  </a:lnTo>
                  <a:lnTo>
                    <a:pt x="0" y="2608"/>
                  </a:lnTo>
                  <a:lnTo>
                    <a:pt x="33" y="2540"/>
                  </a:lnTo>
                  <a:lnTo>
                    <a:pt x="64" y="2477"/>
                  </a:lnTo>
                  <a:lnTo>
                    <a:pt x="75" y="2452"/>
                  </a:lnTo>
                  <a:lnTo>
                    <a:pt x="93" y="2436"/>
                  </a:lnTo>
                  <a:lnTo>
                    <a:pt x="114" y="2428"/>
                  </a:lnTo>
                  <a:lnTo>
                    <a:pt x="143" y="2426"/>
                  </a:lnTo>
                  <a:lnTo>
                    <a:pt x="621" y="2426"/>
                  </a:lnTo>
                  <a:lnTo>
                    <a:pt x="1098" y="2419"/>
                  </a:lnTo>
                  <a:lnTo>
                    <a:pt x="1284" y="2409"/>
                  </a:lnTo>
                  <a:lnTo>
                    <a:pt x="1469" y="2396"/>
                  </a:lnTo>
                  <a:lnTo>
                    <a:pt x="1655" y="2378"/>
                  </a:lnTo>
                  <a:lnTo>
                    <a:pt x="1753" y="2368"/>
                  </a:lnTo>
                  <a:lnTo>
                    <a:pt x="1850" y="2355"/>
                  </a:lnTo>
                  <a:lnTo>
                    <a:pt x="1947" y="2336"/>
                  </a:lnTo>
                  <a:lnTo>
                    <a:pt x="2043" y="2311"/>
                  </a:lnTo>
                  <a:lnTo>
                    <a:pt x="2155" y="2268"/>
                  </a:lnTo>
                  <a:lnTo>
                    <a:pt x="2264" y="2218"/>
                  </a:lnTo>
                  <a:lnTo>
                    <a:pt x="2362" y="2162"/>
                  </a:lnTo>
                  <a:lnTo>
                    <a:pt x="2455" y="2098"/>
                  </a:lnTo>
                  <a:lnTo>
                    <a:pt x="2540" y="2028"/>
                  </a:lnTo>
                  <a:lnTo>
                    <a:pt x="2617" y="1951"/>
                  </a:lnTo>
                  <a:lnTo>
                    <a:pt x="2687" y="1866"/>
                  </a:lnTo>
                  <a:lnTo>
                    <a:pt x="2751" y="1773"/>
                  </a:lnTo>
                  <a:lnTo>
                    <a:pt x="2807" y="1675"/>
                  </a:lnTo>
                  <a:lnTo>
                    <a:pt x="2855" y="1569"/>
                  </a:lnTo>
                  <a:lnTo>
                    <a:pt x="2896" y="1453"/>
                  </a:lnTo>
                  <a:lnTo>
                    <a:pt x="2983" y="1167"/>
                  </a:lnTo>
                  <a:lnTo>
                    <a:pt x="3064" y="881"/>
                  </a:lnTo>
                  <a:lnTo>
                    <a:pt x="3085" y="805"/>
                  </a:lnTo>
                  <a:lnTo>
                    <a:pt x="3108" y="732"/>
                  </a:lnTo>
                  <a:lnTo>
                    <a:pt x="3135" y="661"/>
                  </a:lnTo>
                  <a:lnTo>
                    <a:pt x="3170" y="591"/>
                  </a:lnTo>
                  <a:lnTo>
                    <a:pt x="3226" y="502"/>
                  </a:lnTo>
                  <a:lnTo>
                    <a:pt x="3290" y="423"/>
                  </a:lnTo>
                  <a:lnTo>
                    <a:pt x="3358" y="351"/>
                  </a:lnTo>
                  <a:lnTo>
                    <a:pt x="3431" y="288"/>
                  </a:lnTo>
                  <a:lnTo>
                    <a:pt x="3510" y="234"/>
                  </a:lnTo>
                  <a:lnTo>
                    <a:pt x="3595" y="187"/>
                  </a:lnTo>
                  <a:lnTo>
                    <a:pt x="3688" y="151"/>
                  </a:lnTo>
                  <a:lnTo>
                    <a:pt x="3785" y="122"/>
                  </a:lnTo>
                  <a:lnTo>
                    <a:pt x="3887" y="102"/>
                  </a:lnTo>
                  <a:lnTo>
                    <a:pt x="4003" y="91"/>
                  </a:lnTo>
                  <a:lnTo>
                    <a:pt x="4119" y="85"/>
                  </a:lnTo>
                  <a:lnTo>
                    <a:pt x="4235" y="79"/>
                  </a:lnTo>
                  <a:lnTo>
                    <a:pt x="4923" y="35"/>
                  </a:lnTo>
                  <a:lnTo>
                    <a:pt x="5498" y="0"/>
                  </a:lnTo>
                  <a:lnTo>
                    <a:pt x="551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BE6F8E9-24BA-47B8-9CCD-E18AD0A43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-1283"/>
              <a:ext cx="4960" cy="1437"/>
            </a:xfrm>
            <a:custGeom>
              <a:avLst/>
              <a:gdLst>
                <a:gd name="T0" fmla="*/ 4896 w 4960"/>
                <a:gd name="T1" fmla="*/ 0 h 1437"/>
                <a:gd name="T2" fmla="*/ 4960 w 4960"/>
                <a:gd name="T3" fmla="*/ 0 h 1437"/>
                <a:gd name="T4" fmla="*/ 4935 w 4960"/>
                <a:gd name="T5" fmla="*/ 46 h 1437"/>
                <a:gd name="T6" fmla="*/ 4912 w 4960"/>
                <a:gd name="T7" fmla="*/ 89 h 1437"/>
                <a:gd name="T8" fmla="*/ 4892 w 4960"/>
                <a:gd name="T9" fmla="*/ 131 h 1437"/>
                <a:gd name="T10" fmla="*/ 4879 w 4960"/>
                <a:gd name="T11" fmla="*/ 162 h 1437"/>
                <a:gd name="T12" fmla="*/ 4860 w 4960"/>
                <a:gd name="T13" fmla="*/ 181 h 1437"/>
                <a:gd name="T14" fmla="*/ 4838 w 4960"/>
                <a:gd name="T15" fmla="*/ 195 h 1437"/>
                <a:gd name="T16" fmla="*/ 4809 w 4960"/>
                <a:gd name="T17" fmla="*/ 201 h 1437"/>
                <a:gd name="T18" fmla="*/ 4776 w 4960"/>
                <a:gd name="T19" fmla="*/ 203 h 1437"/>
                <a:gd name="T20" fmla="*/ 4287 w 4960"/>
                <a:gd name="T21" fmla="*/ 201 h 1437"/>
                <a:gd name="T22" fmla="*/ 3798 w 4960"/>
                <a:gd name="T23" fmla="*/ 203 h 1437"/>
                <a:gd name="T24" fmla="*/ 3590 w 4960"/>
                <a:gd name="T25" fmla="*/ 207 h 1437"/>
                <a:gd name="T26" fmla="*/ 3381 w 4960"/>
                <a:gd name="T27" fmla="*/ 216 h 1437"/>
                <a:gd name="T28" fmla="*/ 3172 w 4960"/>
                <a:gd name="T29" fmla="*/ 234 h 1437"/>
                <a:gd name="T30" fmla="*/ 2965 w 4960"/>
                <a:gd name="T31" fmla="*/ 261 h 1437"/>
                <a:gd name="T32" fmla="*/ 2826 w 4960"/>
                <a:gd name="T33" fmla="*/ 284 h 1437"/>
                <a:gd name="T34" fmla="*/ 2689 w 4960"/>
                <a:gd name="T35" fmla="*/ 313 h 1437"/>
                <a:gd name="T36" fmla="*/ 2554 w 4960"/>
                <a:gd name="T37" fmla="*/ 350 h 1437"/>
                <a:gd name="T38" fmla="*/ 2420 w 4960"/>
                <a:gd name="T39" fmla="*/ 394 h 1437"/>
                <a:gd name="T40" fmla="*/ 2289 w 4960"/>
                <a:gd name="T41" fmla="*/ 446 h 1437"/>
                <a:gd name="T42" fmla="*/ 2161 w 4960"/>
                <a:gd name="T43" fmla="*/ 508 h 1437"/>
                <a:gd name="T44" fmla="*/ 2047 w 4960"/>
                <a:gd name="T45" fmla="*/ 576 h 1437"/>
                <a:gd name="T46" fmla="*/ 1941 w 4960"/>
                <a:gd name="T47" fmla="*/ 651 h 1437"/>
                <a:gd name="T48" fmla="*/ 1840 w 4960"/>
                <a:gd name="T49" fmla="*/ 734 h 1437"/>
                <a:gd name="T50" fmla="*/ 1746 w 4960"/>
                <a:gd name="T51" fmla="*/ 823 h 1437"/>
                <a:gd name="T52" fmla="*/ 1660 w 4960"/>
                <a:gd name="T53" fmla="*/ 921 h 1437"/>
                <a:gd name="T54" fmla="*/ 1579 w 4960"/>
                <a:gd name="T55" fmla="*/ 1026 h 1437"/>
                <a:gd name="T56" fmla="*/ 1496 w 4960"/>
                <a:gd name="T57" fmla="*/ 1151 h 1437"/>
                <a:gd name="T58" fmla="*/ 1417 w 4960"/>
                <a:gd name="T59" fmla="*/ 1281 h 1437"/>
                <a:gd name="T60" fmla="*/ 1338 w 4960"/>
                <a:gd name="T61" fmla="*/ 1410 h 1437"/>
                <a:gd name="T62" fmla="*/ 1326 w 4960"/>
                <a:gd name="T63" fmla="*/ 1426 h 1437"/>
                <a:gd name="T64" fmla="*/ 1313 w 4960"/>
                <a:gd name="T65" fmla="*/ 1433 h 1437"/>
                <a:gd name="T66" fmla="*/ 1295 w 4960"/>
                <a:gd name="T67" fmla="*/ 1437 h 1437"/>
                <a:gd name="T68" fmla="*/ 37 w 4960"/>
                <a:gd name="T69" fmla="*/ 1437 h 1437"/>
                <a:gd name="T70" fmla="*/ 21 w 4960"/>
                <a:gd name="T71" fmla="*/ 1435 h 1437"/>
                <a:gd name="T72" fmla="*/ 0 w 4960"/>
                <a:gd name="T73" fmla="*/ 1435 h 1437"/>
                <a:gd name="T74" fmla="*/ 64 w 4960"/>
                <a:gd name="T75" fmla="*/ 1310 h 1437"/>
                <a:gd name="T76" fmla="*/ 126 w 4960"/>
                <a:gd name="T77" fmla="*/ 1186 h 1437"/>
                <a:gd name="T78" fmla="*/ 186 w 4960"/>
                <a:gd name="T79" fmla="*/ 1061 h 1437"/>
                <a:gd name="T80" fmla="*/ 247 w 4960"/>
                <a:gd name="T81" fmla="*/ 937 h 1437"/>
                <a:gd name="T82" fmla="*/ 315 w 4960"/>
                <a:gd name="T83" fmla="*/ 817 h 1437"/>
                <a:gd name="T84" fmla="*/ 389 w 4960"/>
                <a:gd name="T85" fmla="*/ 701 h 1437"/>
                <a:gd name="T86" fmla="*/ 458 w 4960"/>
                <a:gd name="T87" fmla="*/ 607 h 1437"/>
                <a:gd name="T88" fmla="*/ 533 w 4960"/>
                <a:gd name="T89" fmla="*/ 520 h 1437"/>
                <a:gd name="T90" fmla="*/ 615 w 4960"/>
                <a:gd name="T91" fmla="*/ 440 h 1437"/>
                <a:gd name="T92" fmla="*/ 700 w 4960"/>
                <a:gd name="T93" fmla="*/ 367 h 1437"/>
                <a:gd name="T94" fmla="*/ 791 w 4960"/>
                <a:gd name="T95" fmla="*/ 301 h 1437"/>
                <a:gd name="T96" fmla="*/ 887 w 4960"/>
                <a:gd name="T97" fmla="*/ 243 h 1437"/>
                <a:gd name="T98" fmla="*/ 990 w 4960"/>
                <a:gd name="T99" fmla="*/ 191 h 1437"/>
                <a:gd name="T100" fmla="*/ 1096 w 4960"/>
                <a:gd name="T101" fmla="*/ 147 h 1437"/>
                <a:gd name="T102" fmla="*/ 1206 w 4960"/>
                <a:gd name="T103" fmla="*/ 108 h 1437"/>
                <a:gd name="T104" fmla="*/ 1351 w 4960"/>
                <a:gd name="T105" fmla="*/ 69 h 1437"/>
                <a:gd name="T106" fmla="*/ 1496 w 4960"/>
                <a:gd name="T107" fmla="*/ 40 h 1437"/>
                <a:gd name="T108" fmla="*/ 1645 w 4960"/>
                <a:gd name="T109" fmla="*/ 21 h 1437"/>
                <a:gd name="T110" fmla="*/ 1794 w 4960"/>
                <a:gd name="T111" fmla="*/ 10 h 1437"/>
                <a:gd name="T112" fmla="*/ 1954 w 4960"/>
                <a:gd name="T113" fmla="*/ 4 h 1437"/>
                <a:gd name="T114" fmla="*/ 2117 w 4960"/>
                <a:gd name="T115" fmla="*/ 2 h 1437"/>
                <a:gd name="T116" fmla="*/ 4896 w 4960"/>
                <a:gd name="T117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60" h="1437">
                  <a:moveTo>
                    <a:pt x="4896" y="0"/>
                  </a:moveTo>
                  <a:lnTo>
                    <a:pt x="4960" y="0"/>
                  </a:lnTo>
                  <a:lnTo>
                    <a:pt x="4935" y="46"/>
                  </a:lnTo>
                  <a:lnTo>
                    <a:pt x="4912" y="89"/>
                  </a:lnTo>
                  <a:lnTo>
                    <a:pt x="4892" y="131"/>
                  </a:lnTo>
                  <a:lnTo>
                    <a:pt x="4879" y="162"/>
                  </a:lnTo>
                  <a:lnTo>
                    <a:pt x="4860" y="181"/>
                  </a:lnTo>
                  <a:lnTo>
                    <a:pt x="4838" y="195"/>
                  </a:lnTo>
                  <a:lnTo>
                    <a:pt x="4809" y="201"/>
                  </a:lnTo>
                  <a:lnTo>
                    <a:pt x="4776" y="203"/>
                  </a:lnTo>
                  <a:lnTo>
                    <a:pt x="4287" y="201"/>
                  </a:lnTo>
                  <a:lnTo>
                    <a:pt x="3798" y="203"/>
                  </a:lnTo>
                  <a:lnTo>
                    <a:pt x="3590" y="207"/>
                  </a:lnTo>
                  <a:lnTo>
                    <a:pt x="3381" y="216"/>
                  </a:lnTo>
                  <a:lnTo>
                    <a:pt x="3172" y="234"/>
                  </a:lnTo>
                  <a:lnTo>
                    <a:pt x="2965" y="261"/>
                  </a:lnTo>
                  <a:lnTo>
                    <a:pt x="2826" y="284"/>
                  </a:lnTo>
                  <a:lnTo>
                    <a:pt x="2689" y="313"/>
                  </a:lnTo>
                  <a:lnTo>
                    <a:pt x="2554" y="350"/>
                  </a:lnTo>
                  <a:lnTo>
                    <a:pt x="2420" y="394"/>
                  </a:lnTo>
                  <a:lnTo>
                    <a:pt x="2289" y="446"/>
                  </a:lnTo>
                  <a:lnTo>
                    <a:pt x="2161" y="508"/>
                  </a:lnTo>
                  <a:lnTo>
                    <a:pt x="2047" y="576"/>
                  </a:lnTo>
                  <a:lnTo>
                    <a:pt x="1941" y="651"/>
                  </a:lnTo>
                  <a:lnTo>
                    <a:pt x="1840" y="734"/>
                  </a:lnTo>
                  <a:lnTo>
                    <a:pt x="1746" y="823"/>
                  </a:lnTo>
                  <a:lnTo>
                    <a:pt x="1660" y="921"/>
                  </a:lnTo>
                  <a:lnTo>
                    <a:pt x="1579" y="1026"/>
                  </a:lnTo>
                  <a:lnTo>
                    <a:pt x="1496" y="1151"/>
                  </a:lnTo>
                  <a:lnTo>
                    <a:pt x="1417" y="1281"/>
                  </a:lnTo>
                  <a:lnTo>
                    <a:pt x="1338" y="1410"/>
                  </a:lnTo>
                  <a:lnTo>
                    <a:pt x="1326" y="1426"/>
                  </a:lnTo>
                  <a:lnTo>
                    <a:pt x="1313" y="1433"/>
                  </a:lnTo>
                  <a:lnTo>
                    <a:pt x="1295" y="1437"/>
                  </a:lnTo>
                  <a:lnTo>
                    <a:pt x="37" y="1437"/>
                  </a:lnTo>
                  <a:lnTo>
                    <a:pt x="21" y="1435"/>
                  </a:lnTo>
                  <a:lnTo>
                    <a:pt x="0" y="1435"/>
                  </a:lnTo>
                  <a:lnTo>
                    <a:pt x="64" y="1310"/>
                  </a:lnTo>
                  <a:lnTo>
                    <a:pt x="126" y="1186"/>
                  </a:lnTo>
                  <a:lnTo>
                    <a:pt x="186" y="1061"/>
                  </a:lnTo>
                  <a:lnTo>
                    <a:pt x="247" y="937"/>
                  </a:lnTo>
                  <a:lnTo>
                    <a:pt x="315" y="817"/>
                  </a:lnTo>
                  <a:lnTo>
                    <a:pt x="389" y="701"/>
                  </a:lnTo>
                  <a:lnTo>
                    <a:pt x="458" y="607"/>
                  </a:lnTo>
                  <a:lnTo>
                    <a:pt x="533" y="520"/>
                  </a:lnTo>
                  <a:lnTo>
                    <a:pt x="615" y="440"/>
                  </a:lnTo>
                  <a:lnTo>
                    <a:pt x="700" y="367"/>
                  </a:lnTo>
                  <a:lnTo>
                    <a:pt x="791" y="301"/>
                  </a:lnTo>
                  <a:lnTo>
                    <a:pt x="887" y="243"/>
                  </a:lnTo>
                  <a:lnTo>
                    <a:pt x="990" y="191"/>
                  </a:lnTo>
                  <a:lnTo>
                    <a:pt x="1096" y="147"/>
                  </a:lnTo>
                  <a:lnTo>
                    <a:pt x="1206" y="108"/>
                  </a:lnTo>
                  <a:lnTo>
                    <a:pt x="1351" y="69"/>
                  </a:lnTo>
                  <a:lnTo>
                    <a:pt x="1496" y="40"/>
                  </a:lnTo>
                  <a:lnTo>
                    <a:pt x="1645" y="21"/>
                  </a:lnTo>
                  <a:lnTo>
                    <a:pt x="1794" y="10"/>
                  </a:lnTo>
                  <a:lnTo>
                    <a:pt x="1954" y="4"/>
                  </a:lnTo>
                  <a:lnTo>
                    <a:pt x="2117" y="2"/>
                  </a:lnTo>
                  <a:lnTo>
                    <a:pt x="489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1144228-6360-4B55-95F5-F9B22AED9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" y="643"/>
              <a:ext cx="2316" cy="1988"/>
            </a:xfrm>
            <a:custGeom>
              <a:avLst/>
              <a:gdLst>
                <a:gd name="T0" fmla="*/ 2297 w 2316"/>
                <a:gd name="T1" fmla="*/ 0 h 1988"/>
                <a:gd name="T2" fmla="*/ 2316 w 2316"/>
                <a:gd name="T3" fmla="*/ 0 h 1988"/>
                <a:gd name="T4" fmla="*/ 2250 w 2316"/>
                <a:gd name="T5" fmla="*/ 124 h 1988"/>
                <a:gd name="T6" fmla="*/ 2185 w 2316"/>
                <a:gd name="T7" fmla="*/ 245 h 1988"/>
                <a:gd name="T8" fmla="*/ 2038 w 2316"/>
                <a:gd name="T9" fmla="*/ 510 h 1988"/>
                <a:gd name="T10" fmla="*/ 1885 w 2316"/>
                <a:gd name="T11" fmla="*/ 771 h 1988"/>
                <a:gd name="T12" fmla="*/ 1726 w 2316"/>
                <a:gd name="T13" fmla="*/ 1028 h 1988"/>
                <a:gd name="T14" fmla="*/ 1560 w 2316"/>
                <a:gd name="T15" fmla="*/ 1281 h 1988"/>
                <a:gd name="T16" fmla="*/ 1496 w 2316"/>
                <a:gd name="T17" fmla="*/ 1368 h 1988"/>
                <a:gd name="T18" fmla="*/ 1431 w 2316"/>
                <a:gd name="T19" fmla="*/ 1455 h 1988"/>
                <a:gd name="T20" fmla="*/ 1361 w 2316"/>
                <a:gd name="T21" fmla="*/ 1536 h 1988"/>
                <a:gd name="T22" fmla="*/ 1286 w 2316"/>
                <a:gd name="T23" fmla="*/ 1613 h 1988"/>
                <a:gd name="T24" fmla="*/ 1205 w 2316"/>
                <a:gd name="T25" fmla="*/ 1685 h 1988"/>
                <a:gd name="T26" fmla="*/ 1118 w 2316"/>
                <a:gd name="T27" fmla="*/ 1751 h 1988"/>
                <a:gd name="T28" fmla="*/ 1036 w 2316"/>
                <a:gd name="T29" fmla="*/ 1803 h 1988"/>
                <a:gd name="T30" fmla="*/ 951 w 2316"/>
                <a:gd name="T31" fmla="*/ 1847 h 1988"/>
                <a:gd name="T32" fmla="*/ 864 w 2316"/>
                <a:gd name="T33" fmla="*/ 1884 h 1988"/>
                <a:gd name="T34" fmla="*/ 773 w 2316"/>
                <a:gd name="T35" fmla="*/ 1913 h 1988"/>
                <a:gd name="T36" fmla="*/ 683 w 2316"/>
                <a:gd name="T37" fmla="*/ 1936 h 1988"/>
                <a:gd name="T38" fmla="*/ 586 w 2316"/>
                <a:gd name="T39" fmla="*/ 1953 h 1988"/>
                <a:gd name="T40" fmla="*/ 449 w 2316"/>
                <a:gd name="T41" fmla="*/ 1971 h 1988"/>
                <a:gd name="T42" fmla="*/ 311 w 2316"/>
                <a:gd name="T43" fmla="*/ 1980 h 1988"/>
                <a:gd name="T44" fmla="*/ 172 w 2316"/>
                <a:gd name="T45" fmla="*/ 1986 h 1988"/>
                <a:gd name="T46" fmla="*/ 33 w 2316"/>
                <a:gd name="T47" fmla="*/ 1988 h 1988"/>
                <a:gd name="T48" fmla="*/ 18 w 2316"/>
                <a:gd name="T49" fmla="*/ 1988 h 1988"/>
                <a:gd name="T50" fmla="*/ 0 w 2316"/>
                <a:gd name="T51" fmla="*/ 1988 h 1988"/>
                <a:gd name="T52" fmla="*/ 8 w 2316"/>
                <a:gd name="T53" fmla="*/ 1969 h 1988"/>
                <a:gd name="T54" fmla="*/ 14 w 2316"/>
                <a:gd name="T55" fmla="*/ 1955 h 1988"/>
                <a:gd name="T56" fmla="*/ 916 w 2316"/>
                <a:gd name="T57" fmla="*/ 168 h 1988"/>
                <a:gd name="T58" fmla="*/ 928 w 2316"/>
                <a:gd name="T59" fmla="*/ 149 h 1988"/>
                <a:gd name="T60" fmla="*/ 945 w 2316"/>
                <a:gd name="T61" fmla="*/ 137 h 1988"/>
                <a:gd name="T62" fmla="*/ 967 w 2316"/>
                <a:gd name="T63" fmla="*/ 133 h 1988"/>
                <a:gd name="T64" fmla="*/ 1753 w 2316"/>
                <a:gd name="T65" fmla="*/ 54 h 1988"/>
                <a:gd name="T66" fmla="*/ 2281 w 2316"/>
                <a:gd name="T67" fmla="*/ 0 h 1988"/>
                <a:gd name="T68" fmla="*/ 2297 w 2316"/>
                <a:gd name="T69" fmla="*/ 0 h 1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16" h="1988">
                  <a:moveTo>
                    <a:pt x="2297" y="0"/>
                  </a:moveTo>
                  <a:lnTo>
                    <a:pt x="2316" y="0"/>
                  </a:lnTo>
                  <a:lnTo>
                    <a:pt x="2250" y="124"/>
                  </a:lnTo>
                  <a:lnTo>
                    <a:pt x="2185" y="245"/>
                  </a:lnTo>
                  <a:lnTo>
                    <a:pt x="2038" y="510"/>
                  </a:lnTo>
                  <a:lnTo>
                    <a:pt x="1885" y="771"/>
                  </a:lnTo>
                  <a:lnTo>
                    <a:pt x="1726" y="1028"/>
                  </a:lnTo>
                  <a:lnTo>
                    <a:pt x="1560" y="1281"/>
                  </a:lnTo>
                  <a:lnTo>
                    <a:pt x="1496" y="1368"/>
                  </a:lnTo>
                  <a:lnTo>
                    <a:pt x="1431" y="1455"/>
                  </a:lnTo>
                  <a:lnTo>
                    <a:pt x="1361" y="1536"/>
                  </a:lnTo>
                  <a:lnTo>
                    <a:pt x="1286" y="1613"/>
                  </a:lnTo>
                  <a:lnTo>
                    <a:pt x="1205" y="1685"/>
                  </a:lnTo>
                  <a:lnTo>
                    <a:pt x="1118" y="1751"/>
                  </a:lnTo>
                  <a:lnTo>
                    <a:pt x="1036" y="1803"/>
                  </a:lnTo>
                  <a:lnTo>
                    <a:pt x="951" y="1847"/>
                  </a:lnTo>
                  <a:lnTo>
                    <a:pt x="864" y="1884"/>
                  </a:lnTo>
                  <a:lnTo>
                    <a:pt x="773" y="1913"/>
                  </a:lnTo>
                  <a:lnTo>
                    <a:pt x="683" y="1936"/>
                  </a:lnTo>
                  <a:lnTo>
                    <a:pt x="586" y="1953"/>
                  </a:lnTo>
                  <a:lnTo>
                    <a:pt x="449" y="1971"/>
                  </a:lnTo>
                  <a:lnTo>
                    <a:pt x="311" y="1980"/>
                  </a:lnTo>
                  <a:lnTo>
                    <a:pt x="172" y="1986"/>
                  </a:lnTo>
                  <a:lnTo>
                    <a:pt x="33" y="1988"/>
                  </a:lnTo>
                  <a:lnTo>
                    <a:pt x="18" y="1988"/>
                  </a:lnTo>
                  <a:lnTo>
                    <a:pt x="0" y="1988"/>
                  </a:lnTo>
                  <a:lnTo>
                    <a:pt x="8" y="1969"/>
                  </a:lnTo>
                  <a:lnTo>
                    <a:pt x="14" y="1955"/>
                  </a:lnTo>
                  <a:lnTo>
                    <a:pt x="916" y="168"/>
                  </a:lnTo>
                  <a:lnTo>
                    <a:pt x="928" y="149"/>
                  </a:lnTo>
                  <a:lnTo>
                    <a:pt x="945" y="137"/>
                  </a:lnTo>
                  <a:lnTo>
                    <a:pt x="967" y="133"/>
                  </a:lnTo>
                  <a:lnTo>
                    <a:pt x="1753" y="54"/>
                  </a:lnTo>
                  <a:lnTo>
                    <a:pt x="2281" y="0"/>
                  </a:lnTo>
                  <a:lnTo>
                    <a:pt x="229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8DFCB77-4787-41C9-BEEE-C96E24C96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-875"/>
              <a:ext cx="2472" cy="1029"/>
            </a:xfrm>
            <a:custGeom>
              <a:avLst/>
              <a:gdLst>
                <a:gd name="T0" fmla="*/ 2451 w 2472"/>
                <a:gd name="T1" fmla="*/ 0 h 1029"/>
                <a:gd name="T2" fmla="*/ 2472 w 2472"/>
                <a:gd name="T3" fmla="*/ 0 h 1029"/>
                <a:gd name="T4" fmla="*/ 2426 w 2472"/>
                <a:gd name="T5" fmla="*/ 94 h 1029"/>
                <a:gd name="T6" fmla="*/ 2379 w 2472"/>
                <a:gd name="T7" fmla="*/ 185 h 1029"/>
                <a:gd name="T8" fmla="*/ 1977 w 2472"/>
                <a:gd name="T9" fmla="*/ 1004 h 1029"/>
                <a:gd name="T10" fmla="*/ 1967 w 2472"/>
                <a:gd name="T11" fmla="*/ 1018 h 1029"/>
                <a:gd name="T12" fmla="*/ 1956 w 2472"/>
                <a:gd name="T13" fmla="*/ 1027 h 1029"/>
                <a:gd name="T14" fmla="*/ 1937 w 2472"/>
                <a:gd name="T15" fmla="*/ 1029 h 1029"/>
                <a:gd name="T16" fmla="*/ 23 w 2472"/>
                <a:gd name="T17" fmla="*/ 1029 h 1029"/>
                <a:gd name="T18" fmla="*/ 17 w 2472"/>
                <a:gd name="T19" fmla="*/ 1027 h 1029"/>
                <a:gd name="T20" fmla="*/ 9 w 2472"/>
                <a:gd name="T21" fmla="*/ 1027 h 1029"/>
                <a:gd name="T22" fmla="*/ 0 w 2472"/>
                <a:gd name="T23" fmla="*/ 1027 h 1029"/>
                <a:gd name="T24" fmla="*/ 48 w 2472"/>
                <a:gd name="T25" fmla="*/ 938 h 1029"/>
                <a:gd name="T26" fmla="*/ 100 w 2472"/>
                <a:gd name="T27" fmla="*/ 852 h 1029"/>
                <a:gd name="T28" fmla="*/ 152 w 2472"/>
                <a:gd name="T29" fmla="*/ 767 h 1029"/>
                <a:gd name="T30" fmla="*/ 210 w 2472"/>
                <a:gd name="T31" fmla="*/ 683 h 1029"/>
                <a:gd name="T32" fmla="*/ 270 w 2472"/>
                <a:gd name="T33" fmla="*/ 606 h 1029"/>
                <a:gd name="T34" fmla="*/ 334 w 2472"/>
                <a:gd name="T35" fmla="*/ 531 h 1029"/>
                <a:gd name="T36" fmla="*/ 404 w 2472"/>
                <a:gd name="T37" fmla="*/ 461 h 1029"/>
                <a:gd name="T38" fmla="*/ 479 w 2472"/>
                <a:gd name="T39" fmla="*/ 396 h 1029"/>
                <a:gd name="T40" fmla="*/ 560 w 2472"/>
                <a:gd name="T41" fmla="*/ 336 h 1029"/>
                <a:gd name="T42" fmla="*/ 647 w 2472"/>
                <a:gd name="T43" fmla="*/ 284 h 1029"/>
                <a:gd name="T44" fmla="*/ 744 w 2472"/>
                <a:gd name="T45" fmla="*/ 235 h 1029"/>
                <a:gd name="T46" fmla="*/ 842 w 2472"/>
                <a:gd name="T47" fmla="*/ 195 h 1029"/>
                <a:gd name="T48" fmla="*/ 941 w 2472"/>
                <a:gd name="T49" fmla="*/ 162 h 1029"/>
                <a:gd name="T50" fmla="*/ 1043 w 2472"/>
                <a:gd name="T51" fmla="*/ 133 h 1029"/>
                <a:gd name="T52" fmla="*/ 1148 w 2472"/>
                <a:gd name="T53" fmla="*/ 108 h 1029"/>
                <a:gd name="T54" fmla="*/ 1320 w 2472"/>
                <a:gd name="T55" fmla="*/ 75 h 1029"/>
                <a:gd name="T56" fmla="*/ 1492 w 2472"/>
                <a:gd name="T57" fmla="*/ 50 h 1029"/>
                <a:gd name="T58" fmla="*/ 1666 w 2472"/>
                <a:gd name="T59" fmla="*/ 32 h 1029"/>
                <a:gd name="T60" fmla="*/ 1842 w 2472"/>
                <a:gd name="T61" fmla="*/ 21 h 1029"/>
                <a:gd name="T62" fmla="*/ 2138 w 2472"/>
                <a:gd name="T63" fmla="*/ 9 h 1029"/>
                <a:gd name="T64" fmla="*/ 2433 w 2472"/>
                <a:gd name="T65" fmla="*/ 0 h 1029"/>
                <a:gd name="T66" fmla="*/ 2451 w 2472"/>
                <a:gd name="T67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2" h="1029">
                  <a:moveTo>
                    <a:pt x="2451" y="0"/>
                  </a:moveTo>
                  <a:lnTo>
                    <a:pt x="2472" y="0"/>
                  </a:lnTo>
                  <a:lnTo>
                    <a:pt x="2426" y="94"/>
                  </a:lnTo>
                  <a:lnTo>
                    <a:pt x="2379" y="185"/>
                  </a:lnTo>
                  <a:lnTo>
                    <a:pt x="1977" y="1004"/>
                  </a:lnTo>
                  <a:lnTo>
                    <a:pt x="1967" y="1018"/>
                  </a:lnTo>
                  <a:lnTo>
                    <a:pt x="1956" y="1027"/>
                  </a:lnTo>
                  <a:lnTo>
                    <a:pt x="1937" y="1029"/>
                  </a:lnTo>
                  <a:lnTo>
                    <a:pt x="23" y="1029"/>
                  </a:lnTo>
                  <a:lnTo>
                    <a:pt x="17" y="1027"/>
                  </a:lnTo>
                  <a:lnTo>
                    <a:pt x="9" y="1027"/>
                  </a:lnTo>
                  <a:lnTo>
                    <a:pt x="0" y="1027"/>
                  </a:lnTo>
                  <a:lnTo>
                    <a:pt x="48" y="938"/>
                  </a:lnTo>
                  <a:lnTo>
                    <a:pt x="100" y="852"/>
                  </a:lnTo>
                  <a:lnTo>
                    <a:pt x="152" y="767"/>
                  </a:lnTo>
                  <a:lnTo>
                    <a:pt x="210" y="683"/>
                  </a:lnTo>
                  <a:lnTo>
                    <a:pt x="270" y="606"/>
                  </a:lnTo>
                  <a:lnTo>
                    <a:pt x="334" y="531"/>
                  </a:lnTo>
                  <a:lnTo>
                    <a:pt x="404" y="461"/>
                  </a:lnTo>
                  <a:lnTo>
                    <a:pt x="479" y="396"/>
                  </a:lnTo>
                  <a:lnTo>
                    <a:pt x="560" y="336"/>
                  </a:lnTo>
                  <a:lnTo>
                    <a:pt x="647" y="284"/>
                  </a:lnTo>
                  <a:lnTo>
                    <a:pt x="744" y="235"/>
                  </a:lnTo>
                  <a:lnTo>
                    <a:pt x="842" y="195"/>
                  </a:lnTo>
                  <a:lnTo>
                    <a:pt x="941" y="162"/>
                  </a:lnTo>
                  <a:lnTo>
                    <a:pt x="1043" y="133"/>
                  </a:lnTo>
                  <a:lnTo>
                    <a:pt x="1148" y="108"/>
                  </a:lnTo>
                  <a:lnTo>
                    <a:pt x="1320" y="75"/>
                  </a:lnTo>
                  <a:lnTo>
                    <a:pt x="1492" y="50"/>
                  </a:lnTo>
                  <a:lnTo>
                    <a:pt x="1666" y="32"/>
                  </a:lnTo>
                  <a:lnTo>
                    <a:pt x="1842" y="21"/>
                  </a:lnTo>
                  <a:lnTo>
                    <a:pt x="2138" y="9"/>
                  </a:lnTo>
                  <a:lnTo>
                    <a:pt x="2433" y="0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36" name="Segnaposto numero diapositiva 5">
            <a:extLst>
              <a:ext uri="{FF2B5EF4-FFF2-40B4-BE49-F238E27FC236}">
                <a16:creationId xmlns:a16="http://schemas.microsoft.com/office/drawing/2014/main" id="{79A77BD1-CC86-49F8-A7FD-E0EB30E9AA60}"/>
              </a:ext>
            </a:extLst>
          </p:cNvPr>
          <p:cNvSpPr txBox="1">
            <a:spLocks/>
          </p:cNvSpPr>
          <p:nvPr userDrawn="1"/>
        </p:nvSpPr>
        <p:spPr>
          <a:xfrm>
            <a:off x="11718170" y="6495906"/>
            <a:ext cx="472888" cy="231173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GB" sz="1000" b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fld id="{B9D7DBFB-DCE9-42BC-A361-A0671D12ADFC}" type="slidenum">
              <a:rPr lang="it-IT" smtClean="0"/>
              <a:pPr defTabSz="1219170"/>
              <a:t>‹N›</a:t>
            </a:fld>
            <a:endParaRPr lang="it-IT" dirty="0"/>
          </a:p>
        </p:txBody>
      </p:sp>
      <p:sp>
        <p:nvSpPr>
          <p:cNvPr id="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800" y="0"/>
            <a:ext cx="11178000" cy="8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7111" y="1270450"/>
            <a:ext cx="11164886" cy="420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/>
              <a:t>Testo Calibri 20pt</a:t>
            </a:r>
          </a:p>
          <a:p>
            <a:pPr lvl="1"/>
            <a:r>
              <a:rPr lang="it-IT" dirty="0"/>
              <a:t>Secondo livello 18pt</a:t>
            </a:r>
          </a:p>
          <a:p>
            <a:pPr lvl="2"/>
            <a:r>
              <a:rPr lang="it-IT" dirty="0"/>
              <a:t>Terzo livello 16pt</a:t>
            </a:r>
          </a:p>
          <a:p>
            <a:pPr lvl="3"/>
            <a:r>
              <a:rPr lang="it-IT" dirty="0"/>
              <a:t>Quarto livello 14pt</a:t>
            </a:r>
          </a:p>
          <a:p>
            <a:pPr lvl="4"/>
            <a:r>
              <a:rPr lang="it-IT" dirty="0"/>
              <a:t>Quinto livello 12pt</a:t>
            </a:r>
          </a:p>
        </p:txBody>
      </p:sp>
      <p:sp>
        <p:nvSpPr>
          <p:cNvPr id="20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21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  <a:endParaRPr lang="en-GB" dirty="0"/>
          </a:p>
        </p:txBody>
      </p:sp>
      <p:pic>
        <p:nvPicPr>
          <p:cNvPr id="27" name="Immagine 26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00" y="6300856"/>
            <a:ext cx="1436187" cy="35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779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745" r:id="rId2"/>
    <p:sldLayoutId id="2147483821" r:id="rId3"/>
    <p:sldLayoutId id="2147483790" r:id="rId4"/>
    <p:sldLayoutId id="2147483789" r:id="rId5"/>
    <p:sldLayoutId id="2147483794" r:id="rId6"/>
    <p:sldLayoutId id="2147483740" r:id="rId7"/>
    <p:sldLayoutId id="2147483812" r:id="rId8"/>
    <p:sldLayoutId id="2147483804" r:id="rId9"/>
    <p:sldLayoutId id="2147483805" r:id="rId10"/>
    <p:sldLayoutId id="2147483791" r:id="rId11"/>
    <p:sldLayoutId id="2147483793" r:id="rId12"/>
    <p:sldLayoutId id="2147483814" r:id="rId13"/>
    <p:sldLayoutId id="2147483815" r:id="rId14"/>
    <p:sldLayoutId id="2147483816" r:id="rId15"/>
    <p:sldLayoutId id="2147483744" r:id="rId16"/>
    <p:sldLayoutId id="2147483739" r:id="rId17"/>
    <p:sldLayoutId id="2147483806" r:id="rId18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tabLst>
          <a:tab pos="8064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7143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657">
          <p15:clr>
            <a:srgbClr val="F26B43"/>
          </p15:clr>
        </p15:guide>
        <p15:guide id="4" orient="horz" pos="4192">
          <p15:clr>
            <a:srgbClr val="F26B43"/>
          </p15:clr>
        </p15:guide>
        <p15:guide id="5" pos="7297">
          <p15:clr>
            <a:srgbClr val="F26B43"/>
          </p15:clr>
        </p15:guide>
        <p15:guide id="6" pos="257">
          <p15:clr>
            <a:srgbClr val="F26B43"/>
          </p15:clr>
        </p15:guide>
        <p15:guide id="7" orient="horz" pos="112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magine 23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34" b="22889"/>
          <a:stretch/>
        </p:blipFill>
        <p:spPr>
          <a:xfrm>
            <a:off x="-40456" y="3582172"/>
            <a:ext cx="11997465" cy="3072628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7466584B-8BD1-48B2-BD0C-DC7DD5380BEF}"/>
              </a:ext>
            </a:extLst>
          </p:cNvPr>
          <p:cNvSpPr/>
          <p:nvPr userDrawn="1"/>
        </p:nvSpPr>
        <p:spPr>
          <a:xfrm>
            <a:off x="11719112" y="0"/>
            <a:ext cx="47288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E93527B5-7425-47AC-89C0-2B32AE60168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787016" y="90427"/>
            <a:ext cx="346160" cy="234428"/>
            <a:chOff x="-560" y="-1287"/>
            <a:chExt cx="6379" cy="4320"/>
          </a:xfrm>
        </p:grpSpPr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85DBAE22-A53B-46F6-A1C2-9F9E40807B3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B355A452-2788-4C68-9C15-CC51FD59A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B83AE660-1A7F-4C22-9AF1-535B2E94E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0" y="423"/>
              <a:ext cx="5536" cy="2610"/>
            </a:xfrm>
            <a:custGeom>
              <a:avLst/>
              <a:gdLst>
                <a:gd name="T0" fmla="*/ 5536 w 5536"/>
                <a:gd name="T1" fmla="*/ 0 h 2610"/>
                <a:gd name="T2" fmla="*/ 5470 w 5536"/>
                <a:gd name="T3" fmla="*/ 127 h 2610"/>
                <a:gd name="T4" fmla="*/ 5449 w 5536"/>
                <a:gd name="T5" fmla="*/ 139 h 2610"/>
                <a:gd name="T6" fmla="*/ 5061 w 5536"/>
                <a:gd name="T7" fmla="*/ 164 h 2610"/>
                <a:gd name="T8" fmla="*/ 4881 w 5536"/>
                <a:gd name="T9" fmla="*/ 189 h 2610"/>
                <a:gd name="T10" fmla="*/ 4722 w 5536"/>
                <a:gd name="T11" fmla="*/ 247 h 2610"/>
                <a:gd name="T12" fmla="*/ 4585 w 5536"/>
                <a:gd name="T13" fmla="*/ 336 h 2610"/>
                <a:gd name="T14" fmla="*/ 4471 w 5536"/>
                <a:gd name="T15" fmla="*/ 460 h 2610"/>
                <a:gd name="T16" fmla="*/ 4380 w 5536"/>
                <a:gd name="T17" fmla="*/ 618 h 2610"/>
                <a:gd name="T18" fmla="*/ 4338 w 5536"/>
                <a:gd name="T19" fmla="*/ 757 h 2610"/>
                <a:gd name="T20" fmla="*/ 4318 w 5536"/>
                <a:gd name="T21" fmla="*/ 902 h 2610"/>
                <a:gd name="T22" fmla="*/ 4305 w 5536"/>
                <a:gd name="T23" fmla="*/ 1107 h 2610"/>
                <a:gd name="T24" fmla="*/ 4278 w 5536"/>
                <a:gd name="T25" fmla="*/ 1312 h 2610"/>
                <a:gd name="T26" fmla="*/ 4208 w 5536"/>
                <a:gd name="T27" fmla="*/ 1538 h 2610"/>
                <a:gd name="T28" fmla="*/ 4100 w 5536"/>
                <a:gd name="T29" fmla="*/ 1768 h 2610"/>
                <a:gd name="T30" fmla="*/ 3963 w 5536"/>
                <a:gd name="T31" fmla="*/ 1971 h 2610"/>
                <a:gd name="T32" fmla="*/ 3800 w 5536"/>
                <a:gd name="T33" fmla="*/ 2146 h 2610"/>
                <a:gd name="T34" fmla="*/ 3609 w 5536"/>
                <a:gd name="T35" fmla="*/ 2293 h 2610"/>
                <a:gd name="T36" fmla="*/ 3391 w 5536"/>
                <a:gd name="T37" fmla="*/ 2413 h 2610"/>
                <a:gd name="T38" fmla="*/ 3145 w 5536"/>
                <a:gd name="T39" fmla="*/ 2504 h 2610"/>
                <a:gd name="T40" fmla="*/ 2911 w 5536"/>
                <a:gd name="T41" fmla="*/ 2552 h 2610"/>
                <a:gd name="T42" fmla="*/ 2671 w 5536"/>
                <a:gd name="T43" fmla="*/ 2585 h 2610"/>
                <a:gd name="T44" fmla="*/ 2378 w 5536"/>
                <a:gd name="T45" fmla="*/ 2608 h 2610"/>
                <a:gd name="T46" fmla="*/ 2084 w 5536"/>
                <a:gd name="T47" fmla="*/ 2608 h 2610"/>
                <a:gd name="T48" fmla="*/ 54 w 5536"/>
                <a:gd name="T49" fmla="*/ 2608 h 2610"/>
                <a:gd name="T50" fmla="*/ 0 w 5536"/>
                <a:gd name="T51" fmla="*/ 2608 h 2610"/>
                <a:gd name="T52" fmla="*/ 64 w 5536"/>
                <a:gd name="T53" fmla="*/ 2477 h 2610"/>
                <a:gd name="T54" fmla="*/ 93 w 5536"/>
                <a:gd name="T55" fmla="*/ 2436 h 2610"/>
                <a:gd name="T56" fmla="*/ 143 w 5536"/>
                <a:gd name="T57" fmla="*/ 2426 h 2610"/>
                <a:gd name="T58" fmla="*/ 1098 w 5536"/>
                <a:gd name="T59" fmla="*/ 2419 h 2610"/>
                <a:gd name="T60" fmla="*/ 1469 w 5536"/>
                <a:gd name="T61" fmla="*/ 2396 h 2610"/>
                <a:gd name="T62" fmla="*/ 1753 w 5536"/>
                <a:gd name="T63" fmla="*/ 2368 h 2610"/>
                <a:gd name="T64" fmla="*/ 1947 w 5536"/>
                <a:gd name="T65" fmla="*/ 2336 h 2610"/>
                <a:gd name="T66" fmla="*/ 2155 w 5536"/>
                <a:gd name="T67" fmla="*/ 2268 h 2610"/>
                <a:gd name="T68" fmla="*/ 2362 w 5536"/>
                <a:gd name="T69" fmla="*/ 2162 h 2610"/>
                <a:gd name="T70" fmla="*/ 2540 w 5536"/>
                <a:gd name="T71" fmla="*/ 2028 h 2610"/>
                <a:gd name="T72" fmla="*/ 2687 w 5536"/>
                <a:gd name="T73" fmla="*/ 1866 h 2610"/>
                <a:gd name="T74" fmla="*/ 2807 w 5536"/>
                <a:gd name="T75" fmla="*/ 1675 h 2610"/>
                <a:gd name="T76" fmla="*/ 2896 w 5536"/>
                <a:gd name="T77" fmla="*/ 1453 h 2610"/>
                <a:gd name="T78" fmla="*/ 3064 w 5536"/>
                <a:gd name="T79" fmla="*/ 881 h 2610"/>
                <a:gd name="T80" fmla="*/ 3108 w 5536"/>
                <a:gd name="T81" fmla="*/ 732 h 2610"/>
                <a:gd name="T82" fmla="*/ 3170 w 5536"/>
                <a:gd name="T83" fmla="*/ 591 h 2610"/>
                <a:gd name="T84" fmla="*/ 3290 w 5536"/>
                <a:gd name="T85" fmla="*/ 423 h 2610"/>
                <a:gd name="T86" fmla="*/ 3431 w 5536"/>
                <a:gd name="T87" fmla="*/ 288 h 2610"/>
                <a:gd name="T88" fmla="*/ 3595 w 5536"/>
                <a:gd name="T89" fmla="*/ 187 h 2610"/>
                <a:gd name="T90" fmla="*/ 3785 w 5536"/>
                <a:gd name="T91" fmla="*/ 122 h 2610"/>
                <a:gd name="T92" fmla="*/ 4003 w 5536"/>
                <a:gd name="T93" fmla="*/ 91 h 2610"/>
                <a:gd name="T94" fmla="*/ 4235 w 5536"/>
                <a:gd name="T95" fmla="*/ 79 h 2610"/>
                <a:gd name="T96" fmla="*/ 5498 w 5536"/>
                <a:gd name="T97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36" h="2610">
                  <a:moveTo>
                    <a:pt x="5515" y="0"/>
                  </a:moveTo>
                  <a:lnTo>
                    <a:pt x="5536" y="0"/>
                  </a:lnTo>
                  <a:lnTo>
                    <a:pt x="5503" y="66"/>
                  </a:lnTo>
                  <a:lnTo>
                    <a:pt x="5470" y="127"/>
                  </a:lnTo>
                  <a:lnTo>
                    <a:pt x="5463" y="135"/>
                  </a:lnTo>
                  <a:lnTo>
                    <a:pt x="5449" y="139"/>
                  </a:lnTo>
                  <a:lnTo>
                    <a:pt x="5436" y="141"/>
                  </a:lnTo>
                  <a:lnTo>
                    <a:pt x="5061" y="164"/>
                  </a:lnTo>
                  <a:lnTo>
                    <a:pt x="4968" y="172"/>
                  </a:lnTo>
                  <a:lnTo>
                    <a:pt x="4881" y="189"/>
                  </a:lnTo>
                  <a:lnTo>
                    <a:pt x="4798" y="214"/>
                  </a:lnTo>
                  <a:lnTo>
                    <a:pt x="4722" y="247"/>
                  </a:lnTo>
                  <a:lnTo>
                    <a:pt x="4651" y="288"/>
                  </a:lnTo>
                  <a:lnTo>
                    <a:pt x="4585" y="336"/>
                  </a:lnTo>
                  <a:lnTo>
                    <a:pt x="4525" y="394"/>
                  </a:lnTo>
                  <a:lnTo>
                    <a:pt x="4471" y="460"/>
                  </a:lnTo>
                  <a:lnTo>
                    <a:pt x="4423" y="535"/>
                  </a:lnTo>
                  <a:lnTo>
                    <a:pt x="4380" y="618"/>
                  </a:lnTo>
                  <a:lnTo>
                    <a:pt x="4353" y="686"/>
                  </a:lnTo>
                  <a:lnTo>
                    <a:pt x="4338" y="757"/>
                  </a:lnTo>
                  <a:lnTo>
                    <a:pt x="4326" y="829"/>
                  </a:lnTo>
                  <a:lnTo>
                    <a:pt x="4318" y="902"/>
                  </a:lnTo>
                  <a:lnTo>
                    <a:pt x="4311" y="1004"/>
                  </a:lnTo>
                  <a:lnTo>
                    <a:pt x="4305" y="1107"/>
                  </a:lnTo>
                  <a:lnTo>
                    <a:pt x="4295" y="1209"/>
                  </a:lnTo>
                  <a:lnTo>
                    <a:pt x="4278" y="1312"/>
                  </a:lnTo>
                  <a:lnTo>
                    <a:pt x="4253" y="1412"/>
                  </a:lnTo>
                  <a:lnTo>
                    <a:pt x="4208" y="1538"/>
                  </a:lnTo>
                  <a:lnTo>
                    <a:pt x="4158" y="1656"/>
                  </a:lnTo>
                  <a:lnTo>
                    <a:pt x="4100" y="1768"/>
                  </a:lnTo>
                  <a:lnTo>
                    <a:pt x="4034" y="1872"/>
                  </a:lnTo>
                  <a:lnTo>
                    <a:pt x="3963" y="1971"/>
                  </a:lnTo>
                  <a:lnTo>
                    <a:pt x="3885" y="2061"/>
                  </a:lnTo>
                  <a:lnTo>
                    <a:pt x="3800" y="2146"/>
                  </a:lnTo>
                  <a:lnTo>
                    <a:pt x="3708" y="2224"/>
                  </a:lnTo>
                  <a:lnTo>
                    <a:pt x="3609" y="2293"/>
                  </a:lnTo>
                  <a:lnTo>
                    <a:pt x="3503" y="2357"/>
                  </a:lnTo>
                  <a:lnTo>
                    <a:pt x="3391" y="2413"/>
                  </a:lnTo>
                  <a:lnTo>
                    <a:pt x="3271" y="2461"/>
                  </a:lnTo>
                  <a:lnTo>
                    <a:pt x="3145" y="2504"/>
                  </a:lnTo>
                  <a:lnTo>
                    <a:pt x="3029" y="2533"/>
                  </a:lnTo>
                  <a:lnTo>
                    <a:pt x="2911" y="2552"/>
                  </a:lnTo>
                  <a:lnTo>
                    <a:pt x="2791" y="2569"/>
                  </a:lnTo>
                  <a:lnTo>
                    <a:pt x="2671" y="2585"/>
                  </a:lnTo>
                  <a:lnTo>
                    <a:pt x="2525" y="2602"/>
                  </a:lnTo>
                  <a:lnTo>
                    <a:pt x="2378" y="2608"/>
                  </a:lnTo>
                  <a:lnTo>
                    <a:pt x="2231" y="2610"/>
                  </a:lnTo>
                  <a:lnTo>
                    <a:pt x="2084" y="2608"/>
                  </a:lnTo>
                  <a:lnTo>
                    <a:pt x="1937" y="2608"/>
                  </a:lnTo>
                  <a:lnTo>
                    <a:pt x="54" y="2608"/>
                  </a:lnTo>
                  <a:lnTo>
                    <a:pt x="0" y="2608"/>
                  </a:lnTo>
                  <a:lnTo>
                    <a:pt x="0" y="2608"/>
                  </a:lnTo>
                  <a:lnTo>
                    <a:pt x="33" y="2540"/>
                  </a:lnTo>
                  <a:lnTo>
                    <a:pt x="64" y="2477"/>
                  </a:lnTo>
                  <a:lnTo>
                    <a:pt x="75" y="2452"/>
                  </a:lnTo>
                  <a:lnTo>
                    <a:pt x="93" y="2436"/>
                  </a:lnTo>
                  <a:lnTo>
                    <a:pt x="114" y="2428"/>
                  </a:lnTo>
                  <a:lnTo>
                    <a:pt x="143" y="2426"/>
                  </a:lnTo>
                  <a:lnTo>
                    <a:pt x="621" y="2426"/>
                  </a:lnTo>
                  <a:lnTo>
                    <a:pt x="1098" y="2419"/>
                  </a:lnTo>
                  <a:lnTo>
                    <a:pt x="1284" y="2409"/>
                  </a:lnTo>
                  <a:lnTo>
                    <a:pt x="1469" y="2396"/>
                  </a:lnTo>
                  <a:lnTo>
                    <a:pt x="1655" y="2378"/>
                  </a:lnTo>
                  <a:lnTo>
                    <a:pt x="1753" y="2368"/>
                  </a:lnTo>
                  <a:lnTo>
                    <a:pt x="1850" y="2355"/>
                  </a:lnTo>
                  <a:lnTo>
                    <a:pt x="1947" y="2336"/>
                  </a:lnTo>
                  <a:lnTo>
                    <a:pt x="2043" y="2311"/>
                  </a:lnTo>
                  <a:lnTo>
                    <a:pt x="2155" y="2268"/>
                  </a:lnTo>
                  <a:lnTo>
                    <a:pt x="2264" y="2218"/>
                  </a:lnTo>
                  <a:lnTo>
                    <a:pt x="2362" y="2162"/>
                  </a:lnTo>
                  <a:lnTo>
                    <a:pt x="2455" y="2098"/>
                  </a:lnTo>
                  <a:lnTo>
                    <a:pt x="2540" y="2028"/>
                  </a:lnTo>
                  <a:lnTo>
                    <a:pt x="2617" y="1951"/>
                  </a:lnTo>
                  <a:lnTo>
                    <a:pt x="2687" y="1866"/>
                  </a:lnTo>
                  <a:lnTo>
                    <a:pt x="2751" y="1773"/>
                  </a:lnTo>
                  <a:lnTo>
                    <a:pt x="2807" y="1675"/>
                  </a:lnTo>
                  <a:lnTo>
                    <a:pt x="2855" y="1569"/>
                  </a:lnTo>
                  <a:lnTo>
                    <a:pt x="2896" y="1453"/>
                  </a:lnTo>
                  <a:lnTo>
                    <a:pt x="2983" y="1167"/>
                  </a:lnTo>
                  <a:lnTo>
                    <a:pt x="3064" y="881"/>
                  </a:lnTo>
                  <a:lnTo>
                    <a:pt x="3085" y="805"/>
                  </a:lnTo>
                  <a:lnTo>
                    <a:pt x="3108" y="732"/>
                  </a:lnTo>
                  <a:lnTo>
                    <a:pt x="3135" y="661"/>
                  </a:lnTo>
                  <a:lnTo>
                    <a:pt x="3170" y="591"/>
                  </a:lnTo>
                  <a:lnTo>
                    <a:pt x="3226" y="502"/>
                  </a:lnTo>
                  <a:lnTo>
                    <a:pt x="3290" y="423"/>
                  </a:lnTo>
                  <a:lnTo>
                    <a:pt x="3358" y="351"/>
                  </a:lnTo>
                  <a:lnTo>
                    <a:pt x="3431" y="288"/>
                  </a:lnTo>
                  <a:lnTo>
                    <a:pt x="3510" y="234"/>
                  </a:lnTo>
                  <a:lnTo>
                    <a:pt x="3595" y="187"/>
                  </a:lnTo>
                  <a:lnTo>
                    <a:pt x="3688" y="151"/>
                  </a:lnTo>
                  <a:lnTo>
                    <a:pt x="3785" y="122"/>
                  </a:lnTo>
                  <a:lnTo>
                    <a:pt x="3887" y="102"/>
                  </a:lnTo>
                  <a:lnTo>
                    <a:pt x="4003" y="91"/>
                  </a:lnTo>
                  <a:lnTo>
                    <a:pt x="4119" y="85"/>
                  </a:lnTo>
                  <a:lnTo>
                    <a:pt x="4235" y="79"/>
                  </a:lnTo>
                  <a:lnTo>
                    <a:pt x="4923" y="35"/>
                  </a:lnTo>
                  <a:lnTo>
                    <a:pt x="5498" y="0"/>
                  </a:lnTo>
                  <a:lnTo>
                    <a:pt x="551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BE6F8E9-24BA-47B8-9CCD-E18AD0A43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-1283"/>
              <a:ext cx="4960" cy="1437"/>
            </a:xfrm>
            <a:custGeom>
              <a:avLst/>
              <a:gdLst>
                <a:gd name="T0" fmla="*/ 4896 w 4960"/>
                <a:gd name="T1" fmla="*/ 0 h 1437"/>
                <a:gd name="T2" fmla="*/ 4960 w 4960"/>
                <a:gd name="T3" fmla="*/ 0 h 1437"/>
                <a:gd name="T4" fmla="*/ 4935 w 4960"/>
                <a:gd name="T5" fmla="*/ 46 h 1437"/>
                <a:gd name="T6" fmla="*/ 4912 w 4960"/>
                <a:gd name="T7" fmla="*/ 89 h 1437"/>
                <a:gd name="T8" fmla="*/ 4892 w 4960"/>
                <a:gd name="T9" fmla="*/ 131 h 1437"/>
                <a:gd name="T10" fmla="*/ 4879 w 4960"/>
                <a:gd name="T11" fmla="*/ 162 h 1437"/>
                <a:gd name="T12" fmla="*/ 4860 w 4960"/>
                <a:gd name="T13" fmla="*/ 181 h 1437"/>
                <a:gd name="T14" fmla="*/ 4838 w 4960"/>
                <a:gd name="T15" fmla="*/ 195 h 1437"/>
                <a:gd name="T16" fmla="*/ 4809 w 4960"/>
                <a:gd name="T17" fmla="*/ 201 h 1437"/>
                <a:gd name="T18" fmla="*/ 4776 w 4960"/>
                <a:gd name="T19" fmla="*/ 203 h 1437"/>
                <a:gd name="T20" fmla="*/ 4287 w 4960"/>
                <a:gd name="T21" fmla="*/ 201 h 1437"/>
                <a:gd name="T22" fmla="*/ 3798 w 4960"/>
                <a:gd name="T23" fmla="*/ 203 h 1437"/>
                <a:gd name="T24" fmla="*/ 3590 w 4960"/>
                <a:gd name="T25" fmla="*/ 207 h 1437"/>
                <a:gd name="T26" fmla="*/ 3381 w 4960"/>
                <a:gd name="T27" fmla="*/ 216 h 1437"/>
                <a:gd name="T28" fmla="*/ 3172 w 4960"/>
                <a:gd name="T29" fmla="*/ 234 h 1437"/>
                <a:gd name="T30" fmla="*/ 2965 w 4960"/>
                <a:gd name="T31" fmla="*/ 261 h 1437"/>
                <a:gd name="T32" fmla="*/ 2826 w 4960"/>
                <a:gd name="T33" fmla="*/ 284 h 1437"/>
                <a:gd name="T34" fmla="*/ 2689 w 4960"/>
                <a:gd name="T35" fmla="*/ 313 h 1437"/>
                <a:gd name="T36" fmla="*/ 2554 w 4960"/>
                <a:gd name="T37" fmla="*/ 350 h 1437"/>
                <a:gd name="T38" fmla="*/ 2420 w 4960"/>
                <a:gd name="T39" fmla="*/ 394 h 1437"/>
                <a:gd name="T40" fmla="*/ 2289 w 4960"/>
                <a:gd name="T41" fmla="*/ 446 h 1437"/>
                <a:gd name="T42" fmla="*/ 2161 w 4960"/>
                <a:gd name="T43" fmla="*/ 508 h 1437"/>
                <a:gd name="T44" fmla="*/ 2047 w 4960"/>
                <a:gd name="T45" fmla="*/ 576 h 1437"/>
                <a:gd name="T46" fmla="*/ 1941 w 4960"/>
                <a:gd name="T47" fmla="*/ 651 h 1437"/>
                <a:gd name="T48" fmla="*/ 1840 w 4960"/>
                <a:gd name="T49" fmla="*/ 734 h 1437"/>
                <a:gd name="T50" fmla="*/ 1746 w 4960"/>
                <a:gd name="T51" fmla="*/ 823 h 1437"/>
                <a:gd name="T52" fmla="*/ 1660 w 4960"/>
                <a:gd name="T53" fmla="*/ 921 h 1437"/>
                <a:gd name="T54" fmla="*/ 1579 w 4960"/>
                <a:gd name="T55" fmla="*/ 1026 h 1437"/>
                <a:gd name="T56" fmla="*/ 1496 w 4960"/>
                <a:gd name="T57" fmla="*/ 1151 h 1437"/>
                <a:gd name="T58" fmla="*/ 1417 w 4960"/>
                <a:gd name="T59" fmla="*/ 1281 h 1437"/>
                <a:gd name="T60" fmla="*/ 1338 w 4960"/>
                <a:gd name="T61" fmla="*/ 1410 h 1437"/>
                <a:gd name="T62" fmla="*/ 1326 w 4960"/>
                <a:gd name="T63" fmla="*/ 1426 h 1437"/>
                <a:gd name="T64" fmla="*/ 1313 w 4960"/>
                <a:gd name="T65" fmla="*/ 1433 h 1437"/>
                <a:gd name="T66" fmla="*/ 1295 w 4960"/>
                <a:gd name="T67" fmla="*/ 1437 h 1437"/>
                <a:gd name="T68" fmla="*/ 37 w 4960"/>
                <a:gd name="T69" fmla="*/ 1437 h 1437"/>
                <a:gd name="T70" fmla="*/ 21 w 4960"/>
                <a:gd name="T71" fmla="*/ 1435 h 1437"/>
                <a:gd name="T72" fmla="*/ 0 w 4960"/>
                <a:gd name="T73" fmla="*/ 1435 h 1437"/>
                <a:gd name="T74" fmla="*/ 64 w 4960"/>
                <a:gd name="T75" fmla="*/ 1310 h 1437"/>
                <a:gd name="T76" fmla="*/ 126 w 4960"/>
                <a:gd name="T77" fmla="*/ 1186 h 1437"/>
                <a:gd name="T78" fmla="*/ 186 w 4960"/>
                <a:gd name="T79" fmla="*/ 1061 h 1437"/>
                <a:gd name="T80" fmla="*/ 247 w 4960"/>
                <a:gd name="T81" fmla="*/ 937 h 1437"/>
                <a:gd name="T82" fmla="*/ 315 w 4960"/>
                <a:gd name="T83" fmla="*/ 817 h 1437"/>
                <a:gd name="T84" fmla="*/ 389 w 4960"/>
                <a:gd name="T85" fmla="*/ 701 h 1437"/>
                <a:gd name="T86" fmla="*/ 458 w 4960"/>
                <a:gd name="T87" fmla="*/ 607 h 1437"/>
                <a:gd name="T88" fmla="*/ 533 w 4960"/>
                <a:gd name="T89" fmla="*/ 520 h 1437"/>
                <a:gd name="T90" fmla="*/ 615 w 4960"/>
                <a:gd name="T91" fmla="*/ 440 h 1437"/>
                <a:gd name="T92" fmla="*/ 700 w 4960"/>
                <a:gd name="T93" fmla="*/ 367 h 1437"/>
                <a:gd name="T94" fmla="*/ 791 w 4960"/>
                <a:gd name="T95" fmla="*/ 301 h 1437"/>
                <a:gd name="T96" fmla="*/ 887 w 4960"/>
                <a:gd name="T97" fmla="*/ 243 h 1437"/>
                <a:gd name="T98" fmla="*/ 990 w 4960"/>
                <a:gd name="T99" fmla="*/ 191 h 1437"/>
                <a:gd name="T100" fmla="*/ 1096 w 4960"/>
                <a:gd name="T101" fmla="*/ 147 h 1437"/>
                <a:gd name="T102" fmla="*/ 1206 w 4960"/>
                <a:gd name="T103" fmla="*/ 108 h 1437"/>
                <a:gd name="T104" fmla="*/ 1351 w 4960"/>
                <a:gd name="T105" fmla="*/ 69 h 1437"/>
                <a:gd name="T106" fmla="*/ 1496 w 4960"/>
                <a:gd name="T107" fmla="*/ 40 h 1437"/>
                <a:gd name="T108" fmla="*/ 1645 w 4960"/>
                <a:gd name="T109" fmla="*/ 21 h 1437"/>
                <a:gd name="T110" fmla="*/ 1794 w 4960"/>
                <a:gd name="T111" fmla="*/ 10 h 1437"/>
                <a:gd name="T112" fmla="*/ 1954 w 4960"/>
                <a:gd name="T113" fmla="*/ 4 h 1437"/>
                <a:gd name="T114" fmla="*/ 2117 w 4960"/>
                <a:gd name="T115" fmla="*/ 2 h 1437"/>
                <a:gd name="T116" fmla="*/ 4896 w 4960"/>
                <a:gd name="T117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60" h="1437">
                  <a:moveTo>
                    <a:pt x="4896" y="0"/>
                  </a:moveTo>
                  <a:lnTo>
                    <a:pt x="4960" y="0"/>
                  </a:lnTo>
                  <a:lnTo>
                    <a:pt x="4935" y="46"/>
                  </a:lnTo>
                  <a:lnTo>
                    <a:pt x="4912" y="89"/>
                  </a:lnTo>
                  <a:lnTo>
                    <a:pt x="4892" y="131"/>
                  </a:lnTo>
                  <a:lnTo>
                    <a:pt x="4879" y="162"/>
                  </a:lnTo>
                  <a:lnTo>
                    <a:pt x="4860" y="181"/>
                  </a:lnTo>
                  <a:lnTo>
                    <a:pt x="4838" y="195"/>
                  </a:lnTo>
                  <a:lnTo>
                    <a:pt x="4809" y="201"/>
                  </a:lnTo>
                  <a:lnTo>
                    <a:pt x="4776" y="203"/>
                  </a:lnTo>
                  <a:lnTo>
                    <a:pt x="4287" y="201"/>
                  </a:lnTo>
                  <a:lnTo>
                    <a:pt x="3798" y="203"/>
                  </a:lnTo>
                  <a:lnTo>
                    <a:pt x="3590" y="207"/>
                  </a:lnTo>
                  <a:lnTo>
                    <a:pt x="3381" y="216"/>
                  </a:lnTo>
                  <a:lnTo>
                    <a:pt x="3172" y="234"/>
                  </a:lnTo>
                  <a:lnTo>
                    <a:pt x="2965" y="261"/>
                  </a:lnTo>
                  <a:lnTo>
                    <a:pt x="2826" y="284"/>
                  </a:lnTo>
                  <a:lnTo>
                    <a:pt x="2689" y="313"/>
                  </a:lnTo>
                  <a:lnTo>
                    <a:pt x="2554" y="350"/>
                  </a:lnTo>
                  <a:lnTo>
                    <a:pt x="2420" y="394"/>
                  </a:lnTo>
                  <a:lnTo>
                    <a:pt x="2289" y="446"/>
                  </a:lnTo>
                  <a:lnTo>
                    <a:pt x="2161" y="508"/>
                  </a:lnTo>
                  <a:lnTo>
                    <a:pt x="2047" y="576"/>
                  </a:lnTo>
                  <a:lnTo>
                    <a:pt x="1941" y="651"/>
                  </a:lnTo>
                  <a:lnTo>
                    <a:pt x="1840" y="734"/>
                  </a:lnTo>
                  <a:lnTo>
                    <a:pt x="1746" y="823"/>
                  </a:lnTo>
                  <a:lnTo>
                    <a:pt x="1660" y="921"/>
                  </a:lnTo>
                  <a:lnTo>
                    <a:pt x="1579" y="1026"/>
                  </a:lnTo>
                  <a:lnTo>
                    <a:pt x="1496" y="1151"/>
                  </a:lnTo>
                  <a:lnTo>
                    <a:pt x="1417" y="1281"/>
                  </a:lnTo>
                  <a:lnTo>
                    <a:pt x="1338" y="1410"/>
                  </a:lnTo>
                  <a:lnTo>
                    <a:pt x="1326" y="1426"/>
                  </a:lnTo>
                  <a:lnTo>
                    <a:pt x="1313" y="1433"/>
                  </a:lnTo>
                  <a:lnTo>
                    <a:pt x="1295" y="1437"/>
                  </a:lnTo>
                  <a:lnTo>
                    <a:pt x="37" y="1437"/>
                  </a:lnTo>
                  <a:lnTo>
                    <a:pt x="21" y="1435"/>
                  </a:lnTo>
                  <a:lnTo>
                    <a:pt x="0" y="1435"/>
                  </a:lnTo>
                  <a:lnTo>
                    <a:pt x="64" y="1310"/>
                  </a:lnTo>
                  <a:lnTo>
                    <a:pt x="126" y="1186"/>
                  </a:lnTo>
                  <a:lnTo>
                    <a:pt x="186" y="1061"/>
                  </a:lnTo>
                  <a:lnTo>
                    <a:pt x="247" y="937"/>
                  </a:lnTo>
                  <a:lnTo>
                    <a:pt x="315" y="817"/>
                  </a:lnTo>
                  <a:lnTo>
                    <a:pt x="389" y="701"/>
                  </a:lnTo>
                  <a:lnTo>
                    <a:pt x="458" y="607"/>
                  </a:lnTo>
                  <a:lnTo>
                    <a:pt x="533" y="520"/>
                  </a:lnTo>
                  <a:lnTo>
                    <a:pt x="615" y="440"/>
                  </a:lnTo>
                  <a:lnTo>
                    <a:pt x="700" y="367"/>
                  </a:lnTo>
                  <a:lnTo>
                    <a:pt x="791" y="301"/>
                  </a:lnTo>
                  <a:lnTo>
                    <a:pt x="887" y="243"/>
                  </a:lnTo>
                  <a:lnTo>
                    <a:pt x="990" y="191"/>
                  </a:lnTo>
                  <a:lnTo>
                    <a:pt x="1096" y="147"/>
                  </a:lnTo>
                  <a:lnTo>
                    <a:pt x="1206" y="108"/>
                  </a:lnTo>
                  <a:lnTo>
                    <a:pt x="1351" y="69"/>
                  </a:lnTo>
                  <a:lnTo>
                    <a:pt x="1496" y="40"/>
                  </a:lnTo>
                  <a:lnTo>
                    <a:pt x="1645" y="21"/>
                  </a:lnTo>
                  <a:lnTo>
                    <a:pt x="1794" y="10"/>
                  </a:lnTo>
                  <a:lnTo>
                    <a:pt x="1954" y="4"/>
                  </a:lnTo>
                  <a:lnTo>
                    <a:pt x="2117" y="2"/>
                  </a:lnTo>
                  <a:lnTo>
                    <a:pt x="489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1144228-6360-4B55-95F5-F9B22AED9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" y="643"/>
              <a:ext cx="2316" cy="1988"/>
            </a:xfrm>
            <a:custGeom>
              <a:avLst/>
              <a:gdLst>
                <a:gd name="T0" fmla="*/ 2297 w 2316"/>
                <a:gd name="T1" fmla="*/ 0 h 1988"/>
                <a:gd name="T2" fmla="*/ 2316 w 2316"/>
                <a:gd name="T3" fmla="*/ 0 h 1988"/>
                <a:gd name="T4" fmla="*/ 2250 w 2316"/>
                <a:gd name="T5" fmla="*/ 124 h 1988"/>
                <a:gd name="T6" fmla="*/ 2185 w 2316"/>
                <a:gd name="T7" fmla="*/ 245 h 1988"/>
                <a:gd name="T8" fmla="*/ 2038 w 2316"/>
                <a:gd name="T9" fmla="*/ 510 h 1988"/>
                <a:gd name="T10" fmla="*/ 1885 w 2316"/>
                <a:gd name="T11" fmla="*/ 771 h 1988"/>
                <a:gd name="T12" fmla="*/ 1726 w 2316"/>
                <a:gd name="T13" fmla="*/ 1028 h 1988"/>
                <a:gd name="T14" fmla="*/ 1560 w 2316"/>
                <a:gd name="T15" fmla="*/ 1281 h 1988"/>
                <a:gd name="T16" fmla="*/ 1496 w 2316"/>
                <a:gd name="T17" fmla="*/ 1368 h 1988"/>
                <a:gd name="T18" fmla="*/ 1431 w 2316"/>
                <a:gd name="T19" fmla="*/ 1455 h 1988"/>
                <a:gd name="T20" fmla="*/ 1361 w 2316"/>
                <a:gd name="T21" fmla="*/ 1536 h 1988"/>
                <a:gd name="T22" fmla="*/ 1286 w 2316"/>
                <a:gd name="T23" fmla="*/ 1613 h 1988"/>
                <a:gd name="T24" fmla="*/ 1205 w 2316"/>
                <a:gd name="T25" fmla="*/ 1685 h 1988"/>
                <a:gd name="T26" fmla="*/ 1118 w 2316"/>
                <a:gd name="T27" fmla="*/ 1751 h 1988"/>
                <a:gd name="T28" fmla="*/ 1036 w 2316"/>
                <a:gd name="T29" fmla="*/ 1803 h 1988"/>
                <a:gd name="T30" fmla="*/ 951 w 2316"/>
                <a:gd name="T31" fmla="*/ 1847 h 1988"/>
                <a:gd name="T32" fmla="*/ 864 w 2316"/>
                <a:gd name="T33" fmla="*/ 1884 h 1988"/>
                <a:gd name="T34" fmla="*/ 773 w 2316"/>
                <a:gd name="T35" fmla="*/ 1913 h 1988"/>
                <a:gd name="T36" fmla="*/ 683 w 2316"/>
                <a:gd name="T37" fmla="*/ 1936 h 1988"/>
                <a:gd name="T38" fmla="*/ 586 w 2316"/>
                <a:gd name="T39" fmla="*/ 1953 h 1988"/>
                <a:gd name="T40" fmla="*/ 449 w 2316"/>
                <a:gd name="T41" fmla="*/ 1971 h 1988"/>
                <a:gd name="T42" fmla="*/ 311 w 2316"/>
                <a:gd name="T43" fmla="*/ 1980 h 1988"/>
                <a:gd name="T44" fmla="*/ 172 w 2316"/>
                <a:gd name="T45" fmla="*/ 1986 h 1988"/>
                <a:gd name="T46" fmla="*/ 33 w 2316"/>
                <a:gd name="T47" fmla="*/ 1988 h 1988"/>
                <a:gd name="T48" fmla="*/ 18 w 2316"/>
                <a:gd name="T49" fmla="*/ 1988 h 1988"/>
                <a:gd name="T50" fmla="*/ 0 w 2316"/>
                <a:gd name="T51" fmla="*/ 1988 h 1988"/>
                <a:gd name="T52" fmla="*/ 8 w 2316"/>
                <a:gd name="T53" fmla="*/ 1969 h 1988"/>
                <a:gd name="T54" fmla="*/ 14 w 2316"/>
                <a:gd name="T55" fmla="*/ 1955 h 1988"/>
                <a:gd name="T56" fmla="*/ 916 w 2316"/>
                <a:gd name="T57" fmla="*/ 168 h 1988"/>
                <a:gd name="T58" fmla="*/ 928 w 2316"/>
                <a:gd name="T59" fmla="*/ 149 h 1988"/>
                <a:gd name="T60" fmla="*/ 945 w 2316"/>
                <a:gd name="T61" fmla="*/ 137 h 1988"/>
                <a:gd name="T62" fmla="*/ 967 w 2316"/>
                <a:gd name="T63" fmla="*/ 133 h 1988"/>
                <a:gd name="T64" fmla="*/ 1753 w 2316"/>
                <a:gd name="T65" fmla="*/ 54 h 1988"/>
                <a:gd name="T66" fmla="*/ 2281 w 2316"/>
                <a:gd name="T67" fmla="*/ 0 h 1988"/>
                <a:gd name="T68" fmla="*/ 2297 w 2316"/>
                <a:gd name="T69" fmla="*/ 0 h 1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16" h="1988">
                  <a:moveTo>
                    <a:pt x="2297" y="0"/>
                  </a:moveTo>
                  <a:lnTo>
                    <a:pt x="2316" y="0"/>
                  </a:lnTo>
                  <a:lnTo>
                    <a:pt x="2250" y="124"/>
                  </a:lnTo>
                  <a:lnTo>
                    <a:pt x="2185" y="245"/>
                  </a:lnTo>
                  <a:lnTo>
                    <a:pt x="2038" y="510"/>
                  </a:lnTo>
                  <a:lnTo>
                    <a:pt x="1885" y="771"/>
                  </a:lnTo>
                  <a:lnTo>
                    <a:pt x="1726" y="1028"/>
                  </a:lnTo>
                  <a:lnTo>
                    <a:pt x="1560" y="1281"/>
                  </a:lnTo>
                  <a:lnTo>
                    <a:pt x="1496" y="1368"/>
                  </a:lnTo>
                  <a:lnTo>
                    <a:pt x="1431" y="1455"/>
                  </a:lnTo>
                  <a:lnTo>
                    <a:pt x="1361" y="1536"/>
                  </a:lnTo>
                  <a:lnTo>
                    <a:pt x="1286" y="1613"/>
                  </a:lnTo>
                  <a:lnTo>
                    <a:pt x="1205" y="1685"/>
                  </a:lnTo>
                  <a:lnTo>
                    <a:pt x="1118" y="1751"/>
                  </a:lnTo>
                  <a:lnTo>
                    <a:pt x="1036" y="1803"/>
                  </a:lnTo>
                  <a:lnTo>
                    <a:pt x="951" y="1847"/>
                  </a:lnTo>
                  <a:lnTo>
                    <a:pt x="864" y="1884"/>
                  </a:lnTo>
                  <a:lnTo>
                    <a:pt x="773" y="1913"/>
                  </a:lnTo>
                  <a:lnTo>
                    <a:pt x="683" y="1936"/>
                  </a:lnTo>
                  <a:lnTo>
                    <a:pt x="586" y="1953"/>
                  </a:lnTo>
                  <a:lnTo>
                    <a:pt x="449" y="1971"/>
                  </a:lnTo>
                  <a:lnTo>
                    <a:pt x="311" y="1980"/>
                  </a:lnTo>
                  <a:lnTo>
                    <a:pt x="172" y="1986"/>
                  </a:lnTo>
                  <a:lnTo>
                    <a:pt x="33" y="1988"/>
                  </a:lnTo>
                  <a:lnTo>
                    <a:pt x="18" y="1988"/>
                  </a:lnTo>
                  <a:lnTo>
                    <a:pt x="0" y="1988"/>
                  </a:lnTo>
                  <a:lnTo>
                    <a:pt x="8" y="1969"/>
                  </a:lnTo>
                  <a:lnTo>
                    <a:pt x="14" y="1955"/>
                  </a:lnTo>
                  <a:lnTo>
                    <a:pt x="916" y="168"/>
                  </a:lnTo>
                  <a:lnTo>
                    <a:pt x="928" y="149"/>
                  </a:lnTo>
                  <a:lnTo>
                    <a:pt x="945" y="137"/>
                  </a:lnTo>
                  <a:lnTo>
                    <a:pt x="967" y="133"/>
                  </a:lnTo>
                  <a:lnTo>
                    <a:pt x="1753" y="54"/>
                  </a:lnTo>
                  <a:lnTo>
                    <a:pt x="2281" y="0"/>
                  </a:lnTo>
                  <a:lnTo>
                    <a:pt x="229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8DFCB77-4787-41C9-BEEE-C96E24C96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-875"/>
              <a:ext cx="2472" cy="1029"/>
            </a:xfrm>
            <a:custGeom>
              <a:avLst/>
              <a:gdLst>
                <a:gd name="T0" fmla="*/ 2451 w 2472"/>
                <a:gd name="T1" fmla="*/ 0 h 1029"/>
                <a:gd name="T2" fmla="*/ 2472 w 2472"/>
                <a:gd name="T3" fmla="*/ 0 h 1029"/>
                <a:gd name="T4" fmla="*/ 2426 w 2472"/>
                <a:gd name="T5" fmla="*/ 94 h 1029"/>
                <a:gd name="T6" fmla="*/ 2379 w 2472"/>
                <a:gd name="T7" fmla="*/ 185 h 1029"/>
                <a:gd name="T8" fmla="*/ 1977 w 2472"/>
                <a:gd name="T9" fmla="*/ 1004 h 1029"/>
                <a:gd name="T10" fmla="*/ 1967 w 2472"/>
                <a:gd name="T11" fmla="*/ 1018 h 1029"/>
                <a:gd name="T12" fmla="*/ 1956 w 2472"/>
                <a:gd name="T13" fmla="*/ 1027 h 1029"/>
                <a:gd name="T14" fmla="*/ 1937 w 2472"/>
                <a:gd name="T15" fmla="*/ 1029 h 1029"/>
                <a:gd name="T16" fmla="*/ 23 w 2472"/>
                <a:gd name="T17" fmla="*/ 1029 h 1029"/>
                <a:gd name="T18" fmla="*/ 17 w 2472"/>
                <a:gd name="T19" fmla="*/ 1027 h 1029"/>
                <a:gd name="T20" fmla="*/ 9 w 2472"/>
                <a:gd name="T21" fmla="*/ 1027 h 1029"/>
                <a:gd name="T22" fmla="*/ 0 w 2472"/>
                <a:gd name="T23" fmla="*/ 1027 h 1029"/>
                <a:gd name="T24" fmla="*/ 48 w 2472"/>
                <a:gd name="T25" fmla="*/ 938 h 1029"/>
                <a:gd name="T26" fmla="*/ 100 w 2472"/>
                <a:gd name="T27" fmla="*/ 852 h 1029"/>
                <a:gd name="T28" fmla="*/ 152 w 2472"/>
                <a:gd name="T29" fmla="*/ 767 h 1029"/>
                <a:gd name="T30" fmla="*/ 210 w 2472"/>
                <a:gd name="T31" fmla="*/ 683 h 1029"/>
                <a:gd name="T32" fmla="*/ 270 w 2472"/>
                <a:gd name="T33" fmla="*/ 606 h 1029"/>
                <a:gd name="T34" fmla="*/ 334 w 2472"/>
                <a:gd name="T35" fmla="*/ 531 h 1029"/>
                <a:gd name="T36" fmla="*/ 404 w 2472"/>
                <a:gd name="T37" fmla="*/ 461 h 1029"/>
                <a:gd name="T38" fmla="*/ 479 w 2472"/>
                <a:gd name="T39" fmla="*/ 396 h 1029"/>
                <a:gd name="T40" fmla="*/ 560 w 2472"/>
                <a:gd name="T41" fmla="*/ 336 h 1029"/>
                <a:gd name="T42" fmla="*/ 647 w 2472"/>
                <a:gd name="T43" fmla="*/ 284 h 1029"/>
                <a:gd name="T44" fmla="*/ 744 w 2472"/>
                <a:gd name="T45" fmla="*/ 235 h 1029"/>
                <a:gd name="T46" fmla="*/ 842 w 2472"/>
                <a:gd name="T47" fmla="*/ 195 h 1029"/>
                <a:gd name="T48" fmla="*/ 941 w 2472"/>
                <a:gd name="T49" fmla="*/ 162 h 1029"/>
                <a:gd name="T50" fmla="*/ 1043 w 2472"/>
                <a:gd name="T51" fmla="*/ 133 h 1029"/>
                <a:gd name="T52" fmla="*/ 1148 w 2472"/>
                <a:gd name="T53" fmla="*/ 108 h 1029"/>
                <a:gd name="T54" fmla="*/ 1320 w 2472"/>
                <a:gd name="T55" fmla="*/ 75 h 1029"/>
                <a:gd name="T56" fmla="*/ 1492 w 2472"/>
                <a:gd name="T57" fmla="*/ 50 h 1029"/>
                <a:gd name="T58" fmla="*/ 1666 w 2472"/>
                <a:gd name="T59" fmla="*/ 32 h 1029"/>
                <a:gd name="T60" fmla="*/ 1842 w 2472"/>
                <a:gd name="T61" fmla="*/ 21 h 1029"/>
                <a:gd name="T62" fmla="*/ 2138 w 2472"/>
                <a:gd name="T63" fmla="*/ 9 h 1029"/>
                <a:gd name="T64" fmla="*/ 2433 w 2472"/>
                <a:gd name="T65" fmla="*/ 0 h 1029"/>
                <a:gd name="T66" fmla="*/ 2451 w 2472"/>
                <a:gd name="T67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2" h="1029">
                  <a:moveTo>
                    <a:pt x="2451" y="0"/>
                  </a:moveTo>
                  <a:lnTo>
                    <a:pt x="2472" y="0"/>
                  </a:lnTo>
                  <a:lnTo>
                    <a:pt x="2426" y="94"/>
                  </a:lnTo>
                  <a:lnTo>
                    <a:pt x="2379" y="185"/>
                  </a:lnTo>
                  <a:lnTo>
                    <a:pt x="1977" y="1004"/>
                  </a:lnTo>
                  <a:lnTo>
                    <a:pt x="1967" y="1018"/>
                  </a:lnTo>
                  <a:lnTo>
                    <a:pt x="1956" y="1027"/>
                  </a:lnTo>
                  <a:lnTo>
                    <a:pt x="1937" y="1029"/>
                  </a:lnTo>
                  <a:lnTo>
                    <a:pt x="23" y="1029"/>
                  </a:lnTo>
                  <a:lnTo>
                    <a:pt x="17" y="1027"/>
                  </a:lnTo>
                  <a:lnTo>
                    <a:pt x="9" y="1027"/>
                  </a:lnTo>
                  <a:lnTo>
                    <a:pt x="0" y="1027"/>
                  </a:lnTo>
                  <a:lnTo>
                    <a:pt x="48" y="938"/>
                  </a:lnTo>
                  <a:lnTo>
                    <a:pt x="100" y="852"/>
                  </a:lnTo>
                  <a:lnTo>
                    <a:pt x="152" y="767"/>
                  </a:lnTo>
                  <a:lnTo>
                    <a:pt x="210" y="683"/>
                  </a:lnTo>
                  <a:lnTo>
                    <a:pt x="270" y="606"/>
                  </a:lnTo>
                  <a:lnTo>
                    <a:pt x="334" y="531"/>
                  </a:lnTo>
                  <a:lnTo>
                    <a:pt x="404" y="461"/>
                  </a:lnTo>
                  <a:lnTo>
                    <a:pt x="479" y="396"/>
                  </a:lnTo>
                  <a:lnTo>
                    <a:pt x="560" y="336"/>
                  </a:lnTo>
                  <a:lnTo>
                    <a:pt x="647" y="284"/>
                  </a:lnTo>
                  <a:lnTo>
                    <a:pt x="744" y="235"/>
                  </a:lnTo>
                  <a:lnTo>
                    <a:pt x="842" y="195"/>
                  </a:lnTo>
                  <a:lnTo>
                    <a:pt x="941" y="162"/>
                  </a:lnTo>
                  <a:lnTo>
                    <a:pt x="1043" y="133"/>
                  </a:lnTo>
                  <a:lnTo>
                    <a:pt x="1148" y="108"/>
                  </a:lnTo>
                  <a:lnTo>
                    <a:pt x="1320" y="75"/>
                  </a:lnTo>
                  <a:lnTo>
                    <a:pt x="1492" y="50"/>
                  </a:lnTo>
                  <a:lnTo>
                    <a:pt x="1666" y="32"/>
                  </a:lnTo>
                  <a:lnTo>
                    <a:pt x="1842" y="21"/>
                  </a:lnTo>
                  <a:lnTo>
                    <a:pt x="2138" y="9"/>
                  </a:lnTo>
                  <a:lnTo>
                    <a:pt x="2433" y="0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4157622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20" r:id="rId2"/>
    <p:sldLayoutId id="2147483802" r:id="rId3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657">
          <p15:clr>
            <a:srgbClr val="F26B43"/>
          </p15:clr>
        </p15:guide>
        <p15:guide id="4" orient="horz" pos="4192">
          <p15:clr>
            <a:srgbClr val="F26B43"/>
          </p15:clr>
        </p15:guide>
        <p15:guide id="5" pos="7297">
          <p15:clr>
            <a:srgbClr val="F26B43"/>
          </p15:clr>
        </p15:guide>
        <p15:guide id="6" pos="257">
          <p15:clr>
            <a:srgbClr val="F26B43"/>
          </p15:clr>
        </p15:guide>
        <p15:guide id="7" orient="horz" pos="112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34" b="22889"/>
          <a:stretch/>
        </p:blipFill>
        <p:spPr>
          <a:xfrm>
            <a:off x="-40456" y="3582172"/>
            <a:ext cx="11997465" cy="3072628"/>
          </a:xfrm>
          <a:prstGeom prst="rect">
            <a:avLst/>
          </a:prstGeom>
        </p:spPr>
      </p:pic>
      <p:sp>
        <p:nvSpPr>
          <p:cNvPr id="18" name="Rettangolo 17"/>
          <p:cNvSpPr/>
          <p:nvPr userDrawn="1"/>
        </p:nvSpPr>
        <p:spPr>
          <a:xfrm>
            <a:off x="-40456" y="3429000"/>
            <a:ext cx="12232455" cy="3429000"/>
          </a:xfrm>
          <a:prstGeom prst="rect">
            <a:avLst/>
          </a:prstGeom>
          <a:solidFill>
            <a:schemeClr val="bg1">
              <a:lumMod val="8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7466584B-8BD1-48B2-BD0C-DC7DD5380BEF}"/>
              </a:ext>
            </a:extLst>
          </p:cNvPr>
          <p:cNvSpPr/>
          <p:nvPr userDrawn="1"/>
        </p:nvSpPr>
        <p:spPr>
          <a:xfrm>
            <a:off x="11719112" y="0"/>
            <a:ext cx="47288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E93527B5-7425-47AC-89C0-2B32AE60168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787016" y="90427"/>
            <a:ext cx="346160" cy="234428"/>
            <a:chOff x="-560" y="-1287"/>
            <a:chExt cx="6379" cy="4320"/>
          </a:xfrm>
        </p:grpSpPr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85DBAE22-A53B-46F6-A1C2-9F9E40807B3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B355A452-2788-4C68-9C15-CC51FD59A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B83AE660-1A7F-4C22-9AF1-535B2E94E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0" y="423"/>
              <a:ext cx="5536" cy="2610"/>
            </a:xfrm>
            <a:custGeom>
              <a:avLst/>
              <a:gdLst>
                <a:gd name="T0" fmla="*/ 5536 w 5536"/>
                <a:gd name="T1" fmla="*/ 0 h 2610"/>
                <a:gd name="T2" fmla="*/ 5470 w 5536"/>
                <a:gd name="T3" fmla="*/ 127 h 2610"/>
                <a:gd name="T4" fmla="*/ 5449 w 5536"/>
                <a:gd name="T5" fmla="*/ 139 h 2610"/>
                <a:gd name="T6" fmla="*/ 5061 w 5536"/>
                <a:gd name="T7" fmla="*/ 164 h 2610"/>
                <a:gd name="T8" fmla="*/ 4881 w 5536"/>
                <a:gd name="T9" fmla="*/ 189 h 2610"/>
                <a:gd name="T10" fmla="*/ 4722 w 5536"/>
                <a:gd name="T11" fmla="*/ 247 h 2610"/>
                <a:gd name="T12" fmla="*/ 4585 w 5536"/>
                <a:gd name="T13" fmla="*/ 336 h 2610"/>
                <a:gd name="T14" fmla="*/ 4471 w 5536"/>
                <a:gd name="T15" fmla="*/ 460 h 2610"/>
                <a:gd name="T16" fmla="*/ 4380 w 5536"/>
                <a:gd name="T17" fmla="*/ 618 h 2610"/>
                <a:gd name="T18" fmla="*/ 4338 w 5536"/>
                <a:gd name="T19" fmla="*/ 757 h 2610"/>
                <a:gd name="T20" fmla="*/ 4318 w 5536"/>
                <a:gd name="T21" fmla="*/ 902 h 2610"/>
                <a:gd name="T22" fmla="*/ 4305 w 5536"/>
                <a:gd name="T23" fmla="*/ 1107 h 2610"/>
                <a:gd name="T24" fmla="*/ 4278 w 5536"/>
                <a:gd name="T25" fmla="*/ 1312 h 2610"/>
                <a:gd name="T26" fmla="*/ 4208 w 5536"/>
                <a:gd name="T27" fmla="*/ 1538 h 2610"/>
                <a:gd name="T28" fmla="*/ 4100 w 5536"/>
                <a:gd name="T29" fmla="*/ 1768 h 2610"/>
                <a:gd name="T30" fmla="*/ 3963 w 5536"/>
                <a:gd name="T31" fmla="*/ 1971 h 2610"/>
                <a:gd name="T32" fmla="*/ 3800 w 5536"/>
                <a:gd name="T33" fmla="*/ 2146 h 2610"/>
                <a:gd name="T34" fmla="*/ 3609 w 5536"/>
                <a:gd name="T35" fmla="*/ 2293 h 2610"/>
                <a:gd name="T36" fmla="*/ 3391 w 5536"/>
                <a:gd name="T37" fmla="*/ 2413 h 2610"/>
                <a:gd name="T38" fmla="*/ 3145 w 5536"/>
                <a:gd name="T39" fmla="*/ 2504 h 2610"/>
                <a:gd name="T40" fmla="*/ 2911 w 5536"/>
                <a:gd name="T41" fmla="*/ 2552 h 2610"/>
                <a:gd name="T42" fmla="*/ 2671 w 5536"/>
                <a:gd name="T43" fmla="*/ 2585 h 2610"/>
                <a:gd name="T44" fmla="*/ 2378 w 5536"/>
                <a:gd name="T45" fmla="*/ 2608 h 2610"/>
                <a:gd name="T46" fmla="*/ 2084 w 5536"/>
                <a:gd name="T47" fmla="*/ 2608 h 2610"/>
                <a:gd name="T48" fmla="*/ 54 w 5536"/>
                <a:gd name="T49" fmla="*/ 2608 h 2610"/>
                <a:gd name="T50" fmla="*/ 0 w 5536"/>
                <a:gd name="T51" fmla="*/ 2608 h 2610"/>
                <a:gd name="T52" fmla="*/ 64 w 5536"/>
                <a:gd name="T53" fmla="*/ 2477 h 2610"/>
                <a:gd name="T54" fmla="*/ 93 w 5536"/>
                <a:gd name="T55" fmla="*/ 2436 h 2610"/>
                <a:gd name="T56" fmla="*/ 143 w 5536"/>
                <a:gd name="T57" fmla="*/ 2426 h 2610"/>
                <a:gd name="T58" fmla="*/ 1098 w 5536"/>
                <a:gd name="T59" fmla="*/ 2419 h 2610"/>
                <a:gd name="T60" fmla="*/ 1469 w 5536"/>
                <a:gd name="T61" fmla="*/ 2396 h 2610"/>
                <a:gd name="T62" fmla="*/ 1753 w 5536"/>
                <a:gd name="T63" fmla="*/ 2368 h 2610"/>
                <a:gd name="T64" fmla="*/ 1947 w 5536"/>
                <a:gd name="T65" fmla="*/ 2336 h 2610"/>
                <a:gd name="T66" fmla="*/ 2155 w 5536"/>
                <a:gd name="T67" fmla="*/ 2268 h 2610"/>
                <a:gd name="T68" fmla="*/ 2362 w 5536"/>
                <a:gd name="T69" fmla="*/ 2162 h 2610"/>
                <a:gd name="T70" fmla="*/ 2540 w 5536"/>
                <a:gd name="T71" fmla="*/ 2028 h 2610"/>
                <a:gd name="T72" fmla="*/ 2687 w 5536"/>
                <a:gd name="T73" fmla="*/ 1866 h 2610"/>
                <a:gd name="T74" fmla="*/ 2807 w 5536"/>
                <a:gd name="T75" fmla="*/ 1675 h 2610"/>
                <a:gd name="T76" fmla="*/ 2896 w 5536"/>
                <a:gd name="T77" fmla="*/ 1453 h 2610"/>
                <a:gd name="T78" fmla="*/ 3064 w 5536"/>
                <a:gd name="T79" fmla="*/ 881 h 2610"/>
                <a:gd name="T80" fmla="*/ 3108 w 5536"/>
                <a:gd name="T81" fmla="*/ 732 h 2610"/>
                <a:gd name="T82" fmla="*/ 3170 w 5536"/>
                <a:gd name="T83" fmla="*/ 591 h 2610"/>
                <a:gd name="T84" fmla="*/ 3290 w 5536"/>
                <a:gd name="T85" fmla="*/ 423 h 2610"/>
                <a:gd name="T86" fmla="*/ 3431 w 5536"/>
                <a:gd name="T87" fmla="*/ 288 h 2610"/>
                <a:gd name="T88" fmla="*/ 3595 w 5536"/>
                <a:gd name="T89" fmla="*/ 187 h 2610"/>
                <a:gd name="T90" fmla="*/ 3785 w 5536"/>
                <a:gd name="T91" fmla="*/ 122 h 2610"/>
                <a:gd name="T92" fmla="*/ 4003 w 5536"/>
                <a:gd name="T93" fmla="*/ 91 h 2610"/>
                <a:gd name="T94" fmla="*/ 4235 w 5536"/>
                <a:gd name="T95" fmla="*/ 79 h 2610"/>
                <a:gd name="T96" fmla="*/ 5498 w 5536"/>
                <a:gd name="T97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36" h="2610">
                  <a:moveTo>
                    <a:pt x="5515" y="0"/>
                  </a:moveTo>
                  <a:lnTo>
                    <a:pt x="5536" y="0"/>
                  </a:lnTo>
                  <a:lnTo>
                    <a:pt x="5503" y="66"/>
                  </a:lnTo>
                  <a:lnTo>
                    <a:pt x="5470" y="127"/>
                  </a:lnTo>
                  <a:lnTo>
                    <a:pt x="5463" y="135"/>
                  </a:lnTo>
                  <a:lnTo>
                    <a:pt x="5449" y="139"/>
                  </a:lnTo>
                  <a:lnTo>
                    <a:pt x="5436" y="141"/>
                  </a:lnTo>
                  <a:lnTo>
                    <a:pt x="5061" y="164"/>
                  </a:lnTo>
                  <a:lnTo>
                    <a:pt x="4968" y="172"/>
                  </a:lnTo>
                  <a:lnTo>
                    <a:pt x="4881" y="189"/>
                  </a:lnTo>
                  <a:lnTo>
                    <a:pt x="4798" y="214"/>
                  </a:lnTo>
                  <a:lnTo>
                    <a:pt x="4722" y="247"/>
                  </a:lnTo>
                  <a:lnTo>
                    <a:pt x="4651" y="288"/>
                  </a:lnTo>
                  <a:lnTo>
                    <a:pt x="4585" y="336"/>
                  </a:lnTo>
                  <a:lnTo>
                    <a:pt x="4525" y="394"/>
                  </a:lnTo>
                  <a:lnTo>
                    <a:pt x="4471" y="460"/>
                  </a:lnTo>
                  <a:lnTo>
                    <a:pt x="4423" y="535"/>
                  </a:lnTo>
                  <a:lnTo>
                    <a:pt x="4380" y="618"/>
                  </a:lnTo>
                  <a:lnTo>
                    <a:pt x="4353" y="686"/>
                  </a:lnTo>
                  <a:lnTo>
                    <a:pt x="4338" y="757"/>
                  </a:lnTo>
                  <a:lnTo>
                    <a:pt x="4326" y="829"/>
                  </a:lnTo>
                  <a:lnTo>
                    <a:pt x="4318" y="902"/>
                  </a:lnTo>
                  <a:lnTo>
                    <a:pt x="4311" y="1004"/>
                  </a:lnTo>
                  <a:lnTo>
                    <a:pt x="4305" y="1107"/>
                  </a:lnTo>
                  <a:lnTo>
                    <a:pt x="4295" y="1209"/>
                  </a:lnTo>
                  <a:lnTo>
                    <a:pt x="4278" y="1312"/>
                  </a:lnTo>
                  <a:lnTo>
                    <a:pt x="4253" y="1412"/>
                  </a:lnTo>
                  <a:lnTo>
                    <a:pt x="4208" y="1538"/>
                  </a:lnTo>
                  <a:lnTo>
                    <a:pt x="4158" y="1656"/>
                  </a:lnTo>
                  <a:lnTo>
                    <a:pt x="4100" y="1768"/>
                  </a:lnTo>
                  <a:lnTo>
                    <a:pt x="4034" y="1872"/>
                  </a:lnTo>
                  <a:lnTo>
                    <a:pt x="3963" y="1971"/>
                  </a:lnTo>
                  <a:lnTo>
                    <a:pt x="3885" y="2061"/>
                  </a:lnTo>
                  <a:lnTo>
                    <a:pt x="3800" y="2146"/>
                  </a:lnTo>
                  <a:lnTo>
                    <a:pt x="3708" y="2224"/>
                  </a:lnTo>
                  <a:lnTo>
                    <a:pt x="3609" y="2293"/>
                  </a:lnTo>
                  <a:lnTo>
                    <a:pt x="3503" y="2357"/>
                  </a:lnTo>
                  <a:lnTo>
                    <a:pt x="3391" y="2413"/>
                  </a:lnTo>
                  <a:lnTo>
                    <a:pt x="3271" y="2461"/>
                  </a:lnTo>
                  <a:lnTo>
                    <a:pt x="3145" y="2504"/>
                  </a:lnTo>
                  <a:lnTo>
                    <a:pt x="3029" y="2533"/>
                  </a:lnTo>
                  <a:lnTo>
                    <a:pt x="2911" y="2552"/>
                  </a:lnTo>
                  <a:lnTo>
                    <a:pt x="2791" y="2569"/>
                  </a:lnTo>
                  <a:lnTo>
                    <a:pt x="2671" y="2585"/>
                  </a:lnTo>
                  <a:lnTo>
                    <a:pt x="2525" y="2602"/>
                  </a:lnTo>
                  <a:lnTo>
                    <a:pt x="2378" y="2608"/>
                  </a:lnTo>
                  <a:lnTo>
                    <a:pt x="2231" y="2610"/>
                  </a:lnTo>
                  <a:lnTo>
                    <a:pt x="2084" y="2608"/>
                  </a:lnTo>
                  <a:lnTo>
                    <a:pt x="1937" y="2608"/>
                  </a:lnTo>
                  <a:lnTo>
                    <a:pt x="54" y="2608"/>
                  </a:lnTo>
                  <a:lnTo>
                    <a:pt x="0" y="2608"/>
                  </a:lnTo>
                  <a:lnTo>
                    <a:pt x="0" y="2608"/>
                  </a:lnTo>
                  <a:lnTo>
                    <a:pt x="33" y="2540"/>
                  </a:lnTo>
                  <a:lnTo>
                    <a:pt x="64" y="2477"/>
                  </a:lnTo>
                  <a:lnTo>
                    <a:pt x="75" y="2452"/>
                  </a:lnTo>
                  <a:lnTo>
                    <a:pt x="93" y="2436"/>
                  </a:lnTo>
                  <a:lnTo>
                    <a:pt x="114" y="2428"/>
                  </a:lnTo>
                  <a:lnTo>
                    <a:pt x="143" y="2426"/>
                  </a:lnTo>
                  <a:lnTo>
                    <a:pt x="621" y="2426"/>
                  </a:lnTo>
                  <a:lnTo>
                    <a:pt x="1098" y="2419"/>
                  </a:lnTo>
                  <a:lnTo>
                    <a:pt x="1284" y="2409"/>
                  </a:lnTo>
                  <a:lnTo>
                    <a:pt x="1469" y="2396"/>
                  </a:lnTo>
                  <a:lnTo>
                    <a:pt x="1655" y="2378"/>
                  </a:lnTo>
                  <a:lnTo>
                    <a:pt x="1753" y="2368"/>
                  </a:lnTo>
                  <a:lnTo>
                    <a:pt x="1850" y="2355"/>
                  </a:lnTo>
                  <a:lnTo>
                    <a:pt x="1947" y="2336"/>
                  </a:lnTo>
                  <a:lnTo>
                    <a:pt x="2043" y="2311"/>
                  </a:lnTo>
                  <a:lnTo>
                    <a:pt x="2155" y="2268"/>
                  </a:lnTo>
                  <a:lnTo>
                    <a:pt x="2264" y="2218"/>
                  </a:lnTo>
                  <a:lnTo>
                    <a:pt x="2362" y="2162"/>
                  </a:lnTo>
                  <a:lnTo>
                    <a:pt x="2455" y="2098"/>
                  </a:lnTo>
                  <a:lnTo>
                    <a:pt x="2540" y="2028"/>
                  </a:lnTo>
                  <a:lnTo>
                    <a:pt x="2617" y="1951"/>
                  </a:lnTo>
                  <a:lnTo>
                    <a:pt x="2687" y="1866"/>
                  </a:lnTo>
                  <a:lnTo>
                    <a:pt x="2751" y="1773"/>
                  </a:lnTo>
                  <a:lnTo>
                    <a:pt x="2807" y="1675"/>
                  </a:lnTo>
                  <a:lnTo>
                    <a:pt x="2855" y="1569"/>
                  </a:lnTo>
                  <a:lnTo>
                    <a:pt x="2896" y="1453"/>
                  </a:lnTo>
                  <a:lnTo>
                    <a:pt x="2983" y="1167"/>
                  </a:lnTo>
                  <a:lnTo>
                    <a:pt x="3064" y="881"/>
                  </a:lnTo>
                  <a:lnTo>
                    <a:pt x="3085" y="805"/>
                  </a:lnTo>
                  <a:lnTo>
                    <a:pt x="3108" y="732"/>
                  </a:lnTo>
                  <a:lnTo>
                    <a:pt x="3135" y="661"/>
                  </a:lnTo>
                  <a:lnTo>
                    <a:pt x="3170" y="591"/>
                  </a:lnTo>
                  <a:lnTo>
                    <a:pt x="3226" y="502"/>
                  </a:lnTo>
                  <a:lnTo>
                    <a:pt x="3290" y="423"/>
                  </a:lnTo>
                  <a:lnTo>
                    <a:pt x="3358" y="351"/>
                  </a:lnTo>
                  <a:lnTo>
                    <a:pt x="3431" y="288"/>
                  </a:lnTo>
                  <a:lnTo>
                    <a:pt x="3510" y="234"/>
                  </a:lnTo>
                  <a:lnTo>
                    <a:pt x="3595" y="187"/>
                  </a:lnTo>
                  <a:lnTo>
                    <a:pt x="3688" y="151"/>
                  </a:lnTo>
                  <a:lnTo>
                    <a:pt x="3785" y="122"/>
                  </a:lnTo>
                  <a:lnTo>
                    <a:pt x="3887" y="102"/>
                  </a:lnTo>
                  <a:lnTo>
                    <a:pt x="4003" y="91"/>
                  </a:lnTo>
                  <a:lnTo>
                    <a:pt x="4119" y="85"/>
                  </a:lnTo>
                  <a:lnTo>
                    <a:pt x="4235" y="79"/>
                  </a:lnTo>
                  <a:lnTo>
                    <a:pt x="4923" y="35"/>
                  </a:lnTo>
                  <a:lnTo>
                    <a:pt x="5498" y="0"/>
                  </a:lnTo>
                  <a:lnTo>
                    <a:pt x="551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BE6F8E9-24BA-47B8-9CCD-E18AD0A43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-1283"/>
              <a:ext cx="4960" cy="1437"/>
            </a:xfrm>
            <a:custGeom>
              <a:avLst/>
              <a:gdLst>
                <a:gd name="T0" fmla="*/ 4896 w 4960"/>
                <a:gd name="T1" fmla="*/ 0 h 1437"/>
                <a:gd name="T2" fmla="*/ 4960 w 4960"/>
                <a:gd name="T3" fmla="*/ 0 h 1437"/>
                <a:gd name="T4" fmla="*/ 4935 w 4960"/>
                <a:gd name="T5" fmla="*/ 46 h 1437"/>
                <a:gd name="T6" fmla="*/ 4912 w 4960"/>
                <a:gd name="T7" fmla="*/ 89 h 1437"/>
                <a:gd name="T8" fmla="*/ 4892 w 4960"/>
                <a:gd name="T9" fmla="*/ 131 h 1437"/>
                <a:gd name="T10" fmla="*/ 4879 w 4960"/>
                <a:gd name="T11" fmla="*/ 162 h 1437"/>
                <a:gd name="T12" fmla="*/ 4860 w 4960"/>
                <a:gd name="T13" fmla="*/ 181 h 1437"/>
                <a:gd name="T14" fmla="*/ 4838 w 4960"/>
                <a:gd name="T15" fmla="*/ 195 h 1437"/>
                <a:gd name="T16" fmla="*/ 4809 w 4960"/>
                <a:gd name="T17" fmla="*/ 201 h 1437"/>
                <a:gd name="T18" fmla="*/ 4776 w 4960"/>
                <a:gd name="T19" fmla="*/ 203 h 1437"/>
                <a:gd name="T20" fmla="*/ 4287 w 4960"/>
                <a:gd name="T21" fmla="*/ 201 h 1437"/>
                <a:gd name="T22" fmla="*/ 3798 w 4960"/>
                <a:gd name="T23" fmla="*/ 203 h 1437"/>
                <a:gd name="T24" fmla="*/ 3590 w 4960"/>
                <a:gd name="T25" fmla="*/ 207 h 1437"/>
                <a:gd name="T26" fmla="*/ 3381 w 4960"/>
                <a:gd name="T27" fmla="*/ 216 h 1437"/>
                <a:gd name="T28" fmla="*/ 3172 w 4960"/>
                <a:gd name="T29" fmla="*/ 234 h 1437"/>
                <a:gd name="T30" fmla="*/ 2965 w 4960"/>
                <a:gd name="T31" fmla="*/ 261 h 1437"/>
                <a:gd name="T32" fmla="*/ 2826 w 4960"/>
                <a:gd name="T33" fmla="*/ 284 h 1437"/>
                <a:gd name="T34" fmla="*/ 2689 w 4960"/>
                <a:gd name="T35" fmla="*/ 313 h 1437"/>
                <a:gd name="T36" fmla="*/ 2554 w 4960"/>
                <a:gd name="T37" fmla="*/ 350 h 1437"/>
                <a:gd name="T38" fmla="*/ 2420 w 4960"/>
                <a:gd name="T39" fmla="*/ 394 h 1437"/>
                <a:gd name="T40" fmla="*/ 2289 w 4960"/>
                <a:gd name="T41" fmla="*/ 446 h 1437"/>
                <a:gd name="T42" fmla="*/ 2161 w 4960"/>
                <a:gd name="T43" fmla="*/ 508 h 1437"/>
                <a:gd name="T44" fmla="*/ 2047 w 4960"/>
                <a:gd name="T45" fmla="*/ 576 h 1437"/>
                <a:gd name="T46" fmla="*/ 1941 w 4960"/>
                <a:gd name="T47" fmla="*/ 651 h 1437"/>
                <a:gd name="T48" fmla="*/ 1840 w 4960"/>
                <a:gd name="T49" fmla="*/ 734 h 1437"/>
                <a:gd name="T50" fmla="*/ 1746 w 4960"/>
                <a:gd name="T51" fmla="*/ 823 h 1437"/>
                <a:gd name="T52" fmla="*/ 1660 w 4960"/>
                <a:gd name="T53" fmla="*/ 921 h 1437"/>
                <a:gd name="T54" fmla="*/ 1579 w 4960"/>
                <a:gd name="T55" fmla="*/ 1026 h 1437"/>
                <a:gd name="T56" fmla="*/ 1496 w 4960"/>
                <a:gd name="T57" fmla="*/ 1151 h 1437"/>
                <a:gd name="T58" fmla="*/ 1417 w 4960"/>
                <a:gd name="T59" fmla="*/ 1281 h 1437"/>
                <a:gd name="T60" fmla="*/ 1338 w 4960"/>
                <a:gd name="T61" fmla="*/ 1410 h 1437"/>
                <a:gd name="T62" fmla="*/ 1326 w 4960"/>
                <a:gd name="T63" fmla="*/ 1426 h 1437"/>
                <a:gd name="T64" fmla="*/ 1313 w 4960"/>
                <a:gd name="T65" fmla="*/ 1433 h 1437"/>
                <a:gd name="T66" fmla="*/ 1295 w 4960"/>
                <a:gd name="T67" fmla="*/ 1437 h 1437"/>
                <a:gd name="T68" fmla="*/ 37 w 4960"/>
                <a:gd name="T69" fmla="*/ 1437 h 1437"/>
                <a:gd name="T70" fmla="*/ 21 w 4960"/>
                <a:gd name="T71" fmla="*/ 1435 h 1437"/>
                <a:gd name="T72" fmla="*/ 0 w 4960"/>
                <a:gd name="T73" fmla="*/ 1435 h 1437"/>
                <a:gd name="T74" fmla="*/ 64 w 4960"/>
                <a:gd name="T75" fmla="*/ 1310 h 1437"/>
                <a:gd name="T76" fmla="*/ 126 w 4960"/>
                <a:gd name="T77" fmla="*/ 1186 h 1437"/>
                <a:gd name="T78" fmla="*/ 186 w 4960"/>
                <a:gd name="T79" fmla="*/ 1061 h 1437"/>
                <a:gd name="T80" fmla="*/ 247 w 4960"/>
                <a:gd name="T81" fmla="*/ 937 h 1437"/>
                <a:gd name="T82" fmla="*/ 315 w 4960"/>
                <a:gd name="T83" fmla="*/ 817 h 1437"/>
                <a:gd name="T84" fmla="*/ 389 w 4960"/>
                <a:gd name="T85" fmla="*/ 701 h 1437"/>
                <a:gd name="T86" fmla="*/ 458 w 4960"/>
                <a:gd name="T87" fmla="*/ 607 h 1437"/>
                <a:gd name="T88" fmla="*/ 533 w 4960"/>
                <a:gd name="T89" fmla="*/ 520 h 1437"/>
                <a:gd name="T90" fmla="*/ 615 w 4960"/>
                <a:gd name="T91" fmla="*/ 440 h 1437"/>
                <a:gd name="T92" fmla="*/ 700 w 4960"/>
                <a:gd name="T93" fmla="*/ 367 h 1437"/>
                <a:gd name="T94" fmla="*/ 791 w 4960"/>
                <a:gd name="T95" fmla="*/ 301 h 1437"/>
                <a:gd name="T96" fmla="*/ 887 w 4960"/>
                <a:gd name="T97" fmla="*/ 243 h 1437"/>
                <a:gd name="T98" fmla="*/ 990 w 4960"/>
                <a:gd name="T99" fmla="*/ 191 h 1437"/>
                <a:gd name="T100" fmla="*/ 1096 w 4960"/>
                <a:gd name="T101" fmla="*/ 147 h 1437"/>
                <a:gd name="T102" fmla="*/ 1206 w 4960"/>
                <a:gd name="T103" fmla="*/ 108 h 1437"/>
                <a:gd name="T104" fmla="*/ 1351 w 4960"/>
                <a:gd name="T105" fmla="*/ 69 h 1437"/>
                <a:gd name="T106" fmla="*/ 1496 w 4960"/>
                <a:gd name="T107" fmla="*/ 40 h 1437"/>
                <a:gd name="T108" fmla="*/ 1645 w 4960"/>
                <a:gd name="T109" fmla="*/ 21 h 1437"/>
                <a:gd name="T110" fmla="*/ 1794 w 4960"/>
                <a:gd name="T111" fmla="*/ 10 h 1437"/>
                <a:gd name="T112" fmla="*/ 1954 w 4960"/>
                <a:gd name="T113" fmla="*/ 4 h 1437"/>
                <a:gd name="T114" fmla="*/ 2117 w 4960"/>
                <a:gd name="T115" fmla="*/ 2 h 1437"/>
                <a:gd name="T116" fmla="*/ 4896 w 4960"/>
                <a:gd name="T117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60" h="1437">
                  <a:moveTo>
                    <a:pt x="4896" y="0"/>
                  </a:moveTo>
                  <a:lnTo>
                    <a:pt x="4960" y="0"/>
                  </a:lnTo>
                  <a:lnTo>
                    <a:pt x="4935" y="46"/>
                  </a:lnTo>
                  <a:lnTo>
                    <a:pt x="4912" y="89"/>
                  </a:lnTo>
                  <a:lnTo>
                    <a:pt x="4892" y="131"/>
                  </a:lnTo>
                  <a:lnTo>
                    <a:pt x="4879" y="162"/>
                  </a:lnTo>
                  <a:lnTo>
                    <a:pt x="4860" y="181"/>
                  </a:lnTo>
                  <a:lnTo>
                    <a:pt x="4838" y="195"/>
                  </a:lnTo>
                  <a:lnTo>
                    <a:pt x="4809" y="201"/>
                  </a:lnTo>
                  <a:lnTo>
                    <a:pt x="4776" y="203"/>
                  </a:lnTo>
                  <a:lnTo>
                    <a:pt x="4287" y="201"/>
                  </a:lnTo>
                  <a:lnTo>
                    <a:pt x="3798" y="203"/>
                  </a:lnTo>
                  <a:lnTo>
                    <a:pt x="3590" y="207"/>
                  </a:lnTo>
                  <a:lnTo>
                    <a:pt x="3381" y="216"/>
                  </a:lnTo>
                  <a:lnTo>
                    <a:pt x="3172" y="234"/>
                  </a:lnTo>
                  <a:lnTo>
                    <a:pt x="2965" y="261"/>
                  </a:lnTo>
                  <a:lnTo>
                    <a:pt x="2826" y="284"/>
                  </a:lnTo>
                  <a:lnTo>
                    <a:pt x="2689" y="313"/>
                  </a:lnTo>
                  <a:lnTo>
                    <a:pt x="2554" y="350"/>
                  </a:lnTo>
                  <a:lnTo>
                    <a:pt x="2420" y="394"/>
                  </a:lnTo>
                  <a:lnTo>
                    <a:pt x="2289" y="446"/>
                  </a:lnTo>
                  <a:lnTo>
                    <a:pt x="2161" y="508"/>
                  </a:lnTo>
                  <a:lnTo>
                    <a:pt x="2047" y="576"/>
                  </a:lnTo>
                  <a:lnTo>
                    <a:pt x="1941" y="651"/>
                  </a:lnTo>
                  <a:lnTo>
                    <a:pt x="1840" y="734"/>
                  </a:lnTo>
                  <a:lnTo>
                    <a:pt x="1746" y="823"/>
                  </a:lnTo>
                  <a:lnTo>
                    <a:pt x="1660" y="921"/>
                  </a:lnTo>
                  <a:lnTo>
                    <a:pt x="1579" y="1026"/>
                  </a:lnTo>
                  <a:lnTo>
                    <a:pt x="1496" y="1151"/>
                  </a:lnTo>
                  <a:lnTo>
                    <a:pt x="1417" y="1281"/>
                  </a:lnTo>
                  <a:lnTo>
                    <a:pt x="1338" y="1410"/>
                  </a:lnTo>
                  <a:lnTo>
                    <a:pt x="1326" y="1426"/>
                  </a:lnTo>
                  <a:lnTo>
                    <a:pt x="1313" y="1433"/>
                  </a:lnTo>
                  <a:lnTo>
                    <a:pt x="1295" y="1437"/>
                  </a:lnTo>
                  <a:lnTo>
                    <a:pt x="37" y="1437"/>
                  </a:lnTo>
                  <a:lnTo>
                    <a:pt x="21" y="1435"/>
                  </a:lnTo>
                  <a:lnTo>
                    <a:pt x="0" y="1435"/>
                  </a:lnTo>
                  <a:lnTo>
                    <a:pt x="64" y="1310"/>
                  </a:lnTo>
                  <a:lnTo>
                    <a:pt x="126" y="1186"/>
                  </a:lnTo>
                  <a:lnTo>
                    <a:pt x="186" y="1061"/>
                  </a:lnTo>
                  <a:lnTo>
                    <a:pt x="247" y="937"/>
                  </a:lnTo>
                  <a:lnTo>
                    <a:pt x="315" y="817"/>
                  </a:lnTo>
                  <a:lnTo>
                    <a:pt x="389" y="701"/>
                  </a:lnTo>
                  <a:lnTo>
                    <a:pt x="458" y="607"/>
                  </a:lnTo>
                  <a:lnTo>
                    <a:pt x="533" y="520"/>
                  </a:lnTo>
                  <a:lnTo>
                    <a:pt x="615" y="440"/>
                  </a:lnTo>
                  <a:lnTo>
                    <a:pt x="700" y="367"/>
                  </a:lnTo>
                  <a:lnTo>
                    <a:pt x="791" y="301"/>
                  </a:lnTo>
                  <a:lnTo>
                    <a:pt x="887" y="243"/>
                  </a:lnTo>
                  <a:lnTo>
                    <a:pt x="990" y="191"/>
                  </a:lnTo>
                  <a:lnTo>
                    <a:pt x="1096" y="147"/>
                  </a:lnTo>
                  <a:lnTo>
                    <a:pt x="1206" y="108"/>
                  </a:lnTo>
                  <a:lnTo>
                    <a:pt x="1351" y="69"/>
                  </a:lnTo>
                  <a:lnTo>
                    <a:pt x="1496" y="40"/>
                  </a:lnTo>
                  <a:lnTo>
                    <a:pt x="1645" y="21"/>
                  </a:lnTo>
                  <a:lnTo>
                    <a:pt x="1794" y="10"/>
                  </a:lnTo>
                  <a:lnTo>
                    <a:pt x="1954" y="4"/>
                  </a:lnTo>
                  <a:lnTo>
                    <a:pt x="2117" y="2"/>
                  </a:lnTo>
                  <a:lnTo>
                    <a:pt x="489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1144228-6360-4B55-95F5-F9B22AED9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" y="643"/>
              <a:ext cx="2316" cy="1988"/>
            </a:xfrm>
            <a:custGeom>
              <a:avLst/>
              <a:gdLst>
                <a:gd name="T0" fmla="*/ 2297 w 2316"/>
                <a:gd name="T1" fmla="*/ 0 h 1988"/>
                <a:gd name="T2" fmla="*/ 2316 w 2316"/>
                <a:gd name="T3" fmla="*/ 0 h 1988"/>
                <a:gd name="T4" fmla="*/ 2250 w 2316"/>
                <a:gd name="T5" fmla="*/ 124 h 1988"/>
                <a:gd name="T6" fmla="*/ 2185 w 2316"/>
                <a:gd name="T7" fmla="*/ 245 h 1988"/>
                <a:gd name="T8" fmla="*/ 2038 w 2316"/>
                <a:gd name="T9" fmla="*/ 510 h 1988"/>
                <a:gd name="T10" fmla="*/ 1885 w 2316"/>
                <a:gd name="T11" fmla="*/ 771 h 1988"/>
                <a:gd name="T12" fmla="*/ 1726 w 2316"/>
                <a:gd name="T13" fmla="*/ 1028 h 1988"/>
                <a:gd name="T14" fmla="*/ 1560 w 2316"/>
                <a:gd name="T15" fmla="*/ 1281 h 1988"/>
                <a:gd name="T16" fmla="*/ 1496 w 2316"/>
                <a:gd name="T17" fmla="*/ 1368 h 1988"/>
                <a:gd name="T18" fmla="*/ 1431 w 2316"/>
                <a:gd name="T19" fmla="*/ 1455 h 1988"/>
                <a:gd name="T20" fmla="*/ 1361 w 2316"/>
                <a:gd name="T21" fmla="*/ 1536 h 1988"/>
                <a:gd name="T22" fmla="*/ 1286 w 2316"/>
                <a:gd name="T23" fmla="*/ 1613 h 1988"/>
                <a:gd name="T24" fmla="*/ 1205 w 2316"/>
                <a:gd name="T25" fmla="*/ 1685 h 1988"/>
                <a:gd name="T26" fmla="*/ 1118 w 2316"/>
                <a:gd name="T27" fmla="*/ 1751 h 1988"/>
                <a:gd name="T28" fmla="*/ 1036 w 2316"/>
                <a:gd name="T29" fmla="*/ 1803 h 1988"/>
                <a:gd name="T30" fmla="*/ 951 w 2316"/>
                <a:gd name="T31" fmla="*/ 1847 h 1988"/>
                <a:gd name="T32" fmla="*/ 864 w 2316"/>
                <a:gd name="T33" fmla="*/ 1884 h 1988"/>
                <a:gd name="T34" fmla="*/ 773 w 2316"/>
                <a:gd name="T35" fmla="*/ 1913 h 1988"/>
                <a:gd name="T36" fmla="*/ 683 w 2316"/>
                <a:gd name="T37" fmla="*/ 1936 h 1988"/>
                <a:gd name="T38" fmla="*/ 586 w 2316"/>
                <a:gd name="T39" fmla="*/ 1953 h 1988"/>
                <a:gd name="T40" fmla="*/ 449 w 2316"/>
                <a:gd name="T41" fmla="*/ 1971 h 1988"/>
                <a:gd name="T42" fmla="*/ 311 w 2316"/>
                <a:gd name="T43" fmla="*/ 1980 h 1988"/>
                <a:gd name="T44" fmla="*/ 172 w 2316"/>
                <a:gd name="T45" fmla="*/ 1986 h 1988"/>
                <a:gd name="T46" fmla="*/ 33 w 2316"/>
                <a:gd name="T47" fmla="*/ 1988 h 1988"/>
                <a:gd name="T48" fmla="*/ 18 w 2316"/>
                <a:gd name="T49" fmla="*/ 1988 h 1988"/>
                <a:gd name="T50" fmla="*/ 0 w 2316"/>
                <a:gd name="T51" fmla="*/ 1988 h 1988"/>
                <a:gd name="T52" fmla="*/ 8 w 2316"/>
                <a:gd name="T53" fmla="*/ 1969 h 1988"/>
                <a:gd name="T54" fmla="*/ 14 w 2316"/>
                <a:gd name="T55" fmla="*/ 1955 h 1988"/>
                <a:gd name="T56" fmla="*/ 916 w 2316"/>
                <a:gd name="T57" fmla="*/ 168 h 1988"/>
                <a:gd name="T58" fmla="*/ 928 w 2316"/>
                <a:gd name="T59" fmla="*/ 149 h 1988"/>
                <a:gd name="T60" fmla="*/ 945 w 2316"/>
                <a:gd name="T61" fmla="*/ 137 h 1988"/>
                <a:gd name="T62" fmla="*/ 967 w 2316"/>
                <a:gd name="T63" fmla="*/ 133 h 1988"/>
                <a:gd name="T64" fmla="*/ 1753 w 2316"/>
                <a:gd name="T65" fmla="*/ 54 h 1988"/>
                <a:gd name="T66" fmla="*/ 2281 w 2316"/>
                <a:gd name="T67" fmla="*/ 0 h 1988"/>
                <a:gd name="T68" fmla="*/ 2297 w 2316"/>
                <a:gd name="T69" fmla="*/ 0 h 1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16" h="1988">
                  <a:moveTo>
                    <a:pt x="2297" y="0"/>
                  </a:moveTo>
                  <a:lnTo>
                    <a:pt x="2316" y="0"/>
                  </a:lnTo>
                  <a:lnTo>
                    <a:pt x="2250" y="124"/>
                  </a:lnTo>
                  <a:lnTo>
                    <a:pt x="2185" y="245"/>
                  </a:lnTo>
                  <a:lnTo>
                    <a:pt x="2038" y="510"/>
                  </a:lnTo>
                  <a:lnTo>
                    <a:pt x="1885" y="771"/>
                  </a:lnTo>
                  <a:lnTo>
                    <a:pt x="1726" y="1028"/>
                  </a:lnTo>
                  <a:lnTo>
                    <a:pt x="1560" y="1281"/>
                  </a:lnTo>
                  <a:lnTo>
                    <a:pt x="1496" y="1368"/>
                  </a:lnTo>
                  <a:lnTo>
                    <a:pt x="1431" y="1455"/>
                  </a:lnTo>
                  <a:lnTo>
                    <a:pt x="1361" y="1536"/>
                  </a:lnTo>
                  <a:lnTo>
                    <a:pt x="1286" y="1613"/>
                  </a:lnTo>
                  <a:lnTo>
                    <a:pt x="1205" y="1685"/>
                  </a:lnTo>
                  <a:lnTo>
                    <a:pt x="1118" y="1751"/>
                  </a:lnTo>
                  <a:lnTo>
                    <a:pt x="1036" y="1803"/>
                  </a:lnTo>
                  <a:lnTo>
                    <a:pt x="951" y="1847"/>
                  </a:lnTo>
                  <a:lnTo>
                    <a:pt x="864" y="1884"/>
                  </a:lnTo>
                  <a:lnTo>
                    <a:pt x="773" y="1913"/>
                  </a:lnTo>
                  <a:lnTo>
                    <a:pt x="683" y="1936"/>
                  </a:lnTo>
                  <a:lnTo>
                    <a:pt x="586" y="1953"/>
                  </a:lnTo>
                  <a:lnTo>
                    <a:pt x="449" y="1971"/>
                  </a:lnTo>
                  <a:lnTo>
                    <a:pt x="311" y="1980"/>
                  </a:lnTo>
                  <a:lnTo>
                    <a:pt x="172" y="1986"/>
                  </a:lnTo>
                  <a:lnTo>
                    <a:pt x="33" y="1988"/>
                  </a:lnTo>
                  <a:lnTo>
                    <a:pt x="18" y="1988"/>
                  </a:lnTo>
                  <a:lnTo>
                    <a:pt x="0" y="1988"/>
                  </a:lnTo>
                  <a:lnTo>
                    <a:pt x="8" y="1969"/>
                  </a:lnTo>
                  <a:lnTo>
                    <a:pt x="14" y="1955"/>
                  </a:lnTo>
                  <a:lnTo>
                    <a:pt x="916" y="168"/>
                  </a:lnTo>
                  <a:lnTo>
                    <a:pt x="928" y="149"/>
                  </a:lnTo>
                  <a:lnTo>
                    <a:pt x="945" y="137"/>
                  </a:lnTo>
                  <a:lnTo>
                    <a:pt x="967" y="133"/>
                  </a:lnTo>
                  <a:lnTo>
                    <a:pt x="1753" y="54"/>
                  </a:lnTo>
                  <a:lnTo>
                    <a:pt x="2281" y="0"/>
                  </a:lnTo>
                  <a:lnTo>
                    <a:pt x="229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8DFCB77-4787-41C9-BEEE-C96E24C96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-875"/>
              <a:ext cx="2472" cy="1029"/>
            </a:xfrm>
            <a:custGeom>
              <a:avLst/>
              <a:gdLst>
                <a:gd name="T0" fmla="*/ 2451 w 2472"/>
                <a:gd name="T1" fmla="*/ 0 h 1029"/>
                <a:gd name="T2" fmla="*/ 2472 w 2472"/>
                <a:gd name="T3" fmla="*/ 0 h 1029"/>
                <a:gd name="T4" fmla="*/ 2426 w 2472"/>
                <a:gd name="T5" fmla="*/ 94 h 1029"/>
                <a:gd name="T6" fmla="*/ 2379 w 2472"/>
                <a:gd name="T7" fmla="*/ 185 h 1029"/>
                <a:gd name="T8" fmla="*/ 1977 w 2472"/>
                <a:gd name="T9" fmla="*/ 1004 h 1029"/>
                <a:gd name="T10" fmla="*/ 1967 w 2472"/>
                <a:gd name="T11" fmla="*/ 1018 h 1029"/>
                <a:gd name="T12" fmla="*/ 1956 w 2472"/>
                <a:gd name="T13" fmla="*/ 1027 h 1029"/>
                <a:gd name="T14" fmla="*/ 1937 w 2472"/>
                <a:gd name="T15" fmla="*/ 1029 h 1029"/>
                <a:gd name="T16" fmla="*/ 23 w 2472"/>
                <a:gd name="T17" fmla="*/ 1029 h 1029"/>
                <a:gd name="T18" fmla="*/ 17 w 2472"/>
                <a:gd name="T19" fmla="*/ 1027 h 1029"/>
                <a:gd name="T20" fmla="*/ 9 w 2472"/>
                <a:gd name="T21" fmla="*/ 1027 h 1029"/>
                <a:gd name="T22" fmla="*/ 0 w 2472"/>
                <a:gd name="T23" fmla="*/ 1027 h 1029"/>
                <a:gd name="T24" fmla="*/ 48 w 2472"/>
                <a:gd name="T25" fmla="*/ 938 h 1029"/>
                <a:gd name="T26" fmla="*/ 100 w 2472"/>
                <a:gd name="T27" fmla="*/ 852 h 1029"/>
                <a:gd name="T28" fmla="*/ 152 w 2472"/>
                <a:gd name="T29" fmla="*/ 767 h 1029"/>
                <a:gd name="T30" fmla="*/ 210 w 2472"/>
                <a:gd name="T31" fmla="*/ 683 h 1029"/>
                <a:gd name="T32" fmla="*/ 270 w 2472"/>
                <a:gd name="T33" fmla="*/ 606 h 1029"/>
                <a:gd name="T34" fmla="*/ 334 w 2472"/>
                <a:gd name="T35" fmla="*/ 531 h 1029"/>
                <a:gd name="T36" fmla="*/ 404 w 2472"/>
                <a:gd name="T37" fmla="*/ 461 h 1029"/>
                <a:gd name="T38" fmla="*/ 479 w 2472"/>
                <a:gd name="T39" fmla="*/ 396 h 1029"/>
                <a:gd name="T40" fmla="*/ 560 w 2472"/>
                <a:gd name="T41" fmla="*/ 336 h 1029"/>
                <a:gd name="T42" fmla="*/ 647 w 2472"/>
                <a:gd name="T43" fmla="*/ 284 h 1029"/>
                <a:gd name="T44" fmla="*/ 744 w 2472"/>
                <a:gd name="T45" fmla="*/ 235 h 1029"/>
                <a:gd name="T46" fmla="*/ 842 w 2472"/>
                <a:gd name="T47" fmla="*/ 195 h 1029"/>
                <a:gd name="T48" fmla="*/ 941 w 2472"/>
                <a:gd name="T49" fmla="*/ 162 h 1029"/>
                <a:gd name="T50" fmla="*/ 1043 w 2472"/>
                <a:gd name="T51" fmla="*/ 133 h 1029"/>
                <a:gd name="T52" fmla="*/ 1148 w 2472"/>
                <a:gd name="T53" fmla="*/ 108 h 1029"/>
                <a:gd name="T54" fmla="*/ 1320 w 2472"/>
                <a:gd name="T55" fmla="*/ 75 h 1029"/>
                <a:gd name="T56" fmla="*/ 1492 w 2472"/>
                <a:gd name="T57" fmla="*/ 50 h 1029"/>
                <a:gd name="T58" fmla="*/ 1666 w 2472"/>
                <a:gd name="T59" fmla="*/ 32 h 1029"/>
                <a:gd name="T60" fmla="*/ 1842 w 2472"/>
                <a:gd name="T61" fmla="*/ 21 h 1029"/>
                <a:gd name="T62" fmla="*/ 2138 w 2472"/>
                <a:gd name="T63" fmla="*/ 9 h 1029"/>
                <a:gd name="T64" fmla="*/ 2433 w 2472"/>
                <a:gd name="T65" fmla="*/ 0 h 1029"/>
                <a:gd name="T66" fmla="*/ 2451 w 2472"/>
                <a:gd name="T67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2" h="1029">
                  <a:moveTo>
                    <a:pt x="2451" y="0"/>
                  </a:moveTo>
                  <a:lnTo>
                    <a:pt x="2472" y="0"/>
                  </a:lnTo>
                  <a:lnTo>
                    <a:pt x="2426" y="94"/>
                  </a:lnTo>
                  <a:lnTo>
                    <a:pt x="2379" y="185"/>
                  </a:lnTo>
                  <a:lnTo>
                    <a:pt x="1977" y="1004"/>
                  </a:lnTo>
                  <a:lnTo>
                    <a:pt x="1967" y="1018"/>
                  </a:lnTo>
                  <a:lnTo>
                    <a:pt x="1956" y="1027"/>
                  </a:lnTo>
                  <a:lnTo>
                    <a:pt x="1937" y="1029"/>
                  </a:lnTo>
                  <a:lnTo>
                    <a:pt x="23" y="1029"/>
                  </a:lnTo>
                  <a:lnTo>
                    <a:pt x="17" y="1027"/>
                  </a:lnTo>
                  <a:lnTo>
                    <a:pt x="9" y="1027"/>
                  </a:lnTo>
                  <a:lnTo>
                    <a:pt x="0" y="1027"/>
                  </a:lnTo>
                  <a:lnTo>
                    <a:pt x="48" y="938"/>
                  </a:lnTo>
                  <a:lnTo>
                    <a:pt x="100" y="852"/>
                  </a:lnTo>
                  <a:lnTo>
                    <a:pt x="152" y="767"/>
                  </a:lnTo>
                  <a:lnTo>
                    <a:pt x="210" y="683"/>
                  </a:lnTo>
                  <a:lnTo>
                    <a:pt x="270" y="606"/>
                  </a:lnTo>
                  <a:lnTo>
                    <a:pt x="334" y="531"/>
                  </a:lnTo>
                  <a:lnTo>
                    <a:pt x="404" y="461"/>
                  </a:lnTo>
                  <a:lnTo>
                    <a:pt x="479" y="396"/>
                  </a:lnTo>
                  <a:lnTo>
                    <a:pt x="560" y="336"/>
                  </a:lnTo>
                  <a:lnTo>
                    <a:pt x="647" y="284"/>
                  </a:lnTo>
                  <a:lnTo>
                    <a:pt x="744" y="235"/>
                  </a:lnTo>
                  <a:lnTo>
                    <a:pt x="842" y="195"/>
                  </a:lnTo>
                  <a:lnTo>
                    <a:pt x="941" y="162"/>
                  </a:lnTo>
                  <a:lnTo>
                    <a:pt x="1043" y="133"/>
                  </a:lnTo>
                  <a:lnTo>
                    <a:pt x="1148" y="108"/>
                  </a:lnTo>
                  <a:lnTo>
                    <a:pt x="1320" y="75"/>
                  </a:lnTo>
                  <a:lnTo>
                    <a:pt x="1492" y="50"/>
                  </a:lnTo>
                  <a:lnTo>
                    <a:pt x="1666" y="32"/>
                  </a:lnTo>
                  <a:lnTo>
                    <a:pt x="1842" y="21"/>
                  </a:lnTo>
                  <a:lnTo>
                    <a:pt x="2138" y="9"/>
                  </a:lnTo>
                  <a:lnTo>
                    <a:pt x="2433" y="0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19" name="Segnaposto numero diapositiva 5">
            <a:extLst>
              <a:ext uri="{FF2B5EF4-FFF2-40B4-BE49-F238E27FC236}">
                <a16:creationId xmlns:a16="http://schemas.microsoft.com/office/drawing/2014/main" id="{79A77BD1-CC86-49F8-A7FD-E0EB30E9AA60}"/>
              </a:ext>
            </a:extLst>
          </p:cNvPr>
          <p:cNvSpPr txBox="1">
            <a:spLocks/>
          </p:cNvSpPr>
          <p:nvPr userDrawn="1"/>
        </p:nvSpPr>
        <p:spPr>
          <a:xfrm>
            <a:off x="11718170" y="6495906"/>
            <a:ext cx="472888" cy="231173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GB" sz="1000" b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fld id="{B9D7DBFB-DCE9-42BC-A361-A0671D12ADFC}" type="slidenum">
              <a:rPr lang="it-IT" smtClean="0"/>
              <a:pPr defTabSz="121917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1685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657">
          <p15:clr>
            <a:srgbClr val="F26B43"/>
          </p15:clr>
        </p15:guide>
        <p15:guide id="4" orient="horz" pos="4192">
          <p15:clr>
            <a:srgbClr val="F26B43"/>
          </p15:clr>
        </p15:guide>
        <p15:guide id="5" pos="7297">
          <p15:clr>
            <a:srgbClr val="F26B43"/>
          </p15:clr>
        </p15:guide>
        <p15:guide id="6" pos="257">
          <p15:clr>
            <a:srgbClr val="F26B43"/>
          </p15:clr>
        </p15:guide>
        <p15:guide id="7" orient="horz" pos="112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7466584B-8BD1-48B2-BD0C-DC7DD5380BEF}"/>
              </a:ext>
            </a:extLst>
          </p:cNvPr>
          <p:cNvSpPr/>
          <p:nvPr userDrawn="1"/>
        </p:nvSpPr>
        <p:spPr>
          <a:xfrm>
            <a:off x="11719112" y="0"/>
            <a:ext cx="47288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E93527B5-7425-47AC-89C0-2B32AE60168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787016" y="90427"/>
            <a:ext cx="346160" cy="234428"/>
            <a:chOff x="-560" y="-1287"/>
            <a:chExt cx="6379" cy="4320"/>
          </a:xfrm>
        </p:grpSpPr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85DBAE22-A53B-46F6-A1C2-9F9E40807B3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B355A452-2788-4C68-9C15-CC51FD59A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B83AE660-1A7F-4C22-9AF1-535B2E94E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0" y="423"/>
              <a:ext cx="5536" cy="2610"/>
            </a:xfrm>
            <a:custGeom>
              <a:avLst/>
              <a:gdLst>
                <a:gd name="T0" fmla="*/ 5536 w 5536"/>
                <a:gd name="T1" fmla="*/ 0 h 2610"/>
                <a:gd name="T2" fmla="*/ 5470 w 5536"/>
                <a:gd name="T3" fmla="*/ 127 h 2610"/>
                <a:gd name="T4" fmla="*/ 5449 w 5536"/>
                <a:gd name="T5" fmla="*/ 139 h 2610"/>
                <a:gd name="T6" fmla="*/ 5061 w 5536"/>
                <a:gd name="T7" fmla="*/ 164 h 2610"/>
                <a:gd name="T8" fmla="*/ 4881 w 5536"/>
                <a:gd name="T9" fmla="*/ 189 h 2610"/>
                <a:gd name="T10" fmla="*/ 4722 w 5536"/>
                <a:gd name="T11" fmla="*/ 247 h 2610"/>
                <a:gd name="T12" fmla="*/ 4585 w 5536"/>
                <a:gd name="T13" fmla="*/ 336 h 2610"/>
                <a:gd name="T14" fmla="*/ 4471 w 5536"/>
                <a:gd name="T15" fmla="*/ 460 h 2610"/>
                <a:gd name="T16" fmla="*/ 4380 w 5536"/>
                <a:gd name="T17" fmla="*/ 618 h 2610"/>
                <a:gd name="T18" fmla="*/ 4338 w 5536"/>
                <a:gd name="T19" fmla="*/ 757 h 2610"/>
                <a:gd name="T20" fmla="*/ 4318 w 5536"/>
                <a:gd name="T21" fmla="*/ 902 h 2610"/>
                <a:gd name="T22" fmla="*/ 4305 w 5536"/>
                <a:gd name="T23" fmla="*/ 1107 h 2610"/>
                <a:gd name="T24" fmla="*/ 4278 w 5536"/>
                <a:gd name="T25" fmla="*/ 1312 h 2610"/>
                <a:gd name="T26" fmla="*/ 4208 w 5536"/>
                <a:gd name="T27" fmla="*/ 1538 h 2610"/>
                <a:gd name="T28" fmla="*/ 4100 w 5536"/>
                <a:gd name="T29" fmla="*/ 1768 h 2610"/>
                <a:gd name="T30" fmla="*/ 3963 w 5536"/>
                <a:gd name="T31" fmla="*/ 1971 h 2610"/>
                <a:gd name="T32" fmla="*/ 3800 w 5536"/>
                <a:gd name="T33" fmla="*/ 2146 h 2610"/>
                <a:gd name="T34" fmla="*/ 3609 w 5536"/>
                <a:gd name="T35" fmla="*/ 2293 h 2610"/>
                <a:gd name="T36" fmla="*/ 3391 w 5536"/>
                <a:gd name="T37" fmla="*/ 2413 h 2610"/>
                <a:gd name="T38" fmla="*/ 3145 w 5536"/>
                <a:gd name="T39" fmla="*/ 2504 h 2610"/>
                <a:gd name="T40" fmla="*/ 2911 w 5536"/>
                <a:gd name="T41" fmla="*/ 2552 h 2610"/>
                <a:gd name="T42" fmla="*/ 2671 w 5536"/>
                <a:gd name="T43" fmla="*/ 2585 h 2610"/>
                <a:gd name="T44" fmla="*/ 2378 w 5536"/>
                <a:gd name="T45" fmla="*/ 2608 h 2610"/>
                <a:gd name="T46" fmla="*/ 2084 w 5536"/>
                <a:gd name="T47" fmla="*/ 2608 h 2610"/>
                <a:gd name="T48" fmla="*/ 54 w 5536"/>
                <a:gd name="T49" fmla="*/ 2608 h 2610"/>
                <a:gd name="T50" fmla="*/ 0 w 5536"/>
                <a:gd name="T51" fmla="*/ 2608 h 2610"/>
                <a:gd name="T52" fmla="*/ 64 w 5536"/>
                <a:gd name="T53" fmla="*/ 2477 h 2610"/>
                <a:gd name="T54" fmla="*/ 93 w 5536"/>
                <a:gd name="T55" fmla="*/ 2436 h 2610"/>
                <a:gd name="T56" fmla="*/ 143 w 5536"/>
                <a:gd name="T57" fmla="*/ 2426 h 2610"/>
                <a:gd name="T58" fmla="*/ 1098 w 5536"/>
                <a:gd name="T59" fmla="*/ 2419 h 2610"/>
                <a:gd name="T60" fmla="*/ 1469 w 5536"/>
                <a:gd name="T61" fmla="*/ 2396 h 2610"/>
                <a:gd name="T62" fmla="*/ 1753 w 5536"/>
                <a:gd name="T63" fmla="*/ 2368 h 2610"/>
                <a:gd name="T64" fmla="*/ 1947 w 5536"/>
                <a:gd name="T65" fmla="*/ 2336 h 2610"/>
                <a:gd name="T66" fmla="*/ 2155 w 5536"/>
                <a:gd name="T67" fmla="*/ 2268 h 2610"/>
                <a:gd name="T68" fmla="*/ 2362 w 5536"/>
                <a:gd name="T69" fmla="*/ 2162 h 2610"/>
                <a:gd name="T70" fmla="*/ 2540 w 5536"/>
                <a:gd name="T71" fmla="*/ 2028 h 2610"/>
                <a:gd name="T72" fmla="*/ 2687 w 5536"/>
                <a:gd name="T73" fmla="*/ 1866 h 2610"/>
                <a:gd name="T74" fmla="*/ 2807 w 5536"/>
                <a:gd name="T75" fmla="*/ 1675 h 2610"/>
                <a:gd name="T76" fmla="*/ 2896 w 5536"/>
                <a:gd name="T77" fmla="*/ 1453 h 2610"/>
                <a:gd name="T78" fmla="*/ 3064 w 5536"/>
                <a:gd name="T79" fmla="*/ 881 h 2610"/>
                <a:gd name="T80" fmla="*/ 3108 w 5536"/>
                <a:gd name="T81" fmla="*/ 732 h 2610"/>
                <a:gd name="T82" fmla="*/ 3170 w 5536"/>
                <a:gd name="T83" fmla="*/ 591 h 2610"/>
                <a:gd name="T84" fmla="*/ 3290 w 5536"/>
                <a:gd name="T85" fmla="*/ 423 h 2610"/>
                <a:gd name="T86" fmla="*/ 3431 w 5536"/>
                <a:gd name="T87" fmla="*/ 288 h 2610"/>
                <a:gd name="T88" fmla="*/ 3595 w 5536"/>
                <a:gd name="T89" fmla="*/ 187 h 2610"/>
                <a:gd name="T90" fmla="*/ 3785 w 5536"/>
                <a:gd name="T91" fmla="*/ 122 h 2610"/>
                <a:gd name="T92" fmla="*/ 4003 w 5536"/>
                <a:gd name="T93" fmla="*/ 91 h 2610"/>
                <a:gd name="T94" fmla="*/ 4235 w 5536"/>
                <a:gd name="T95" fmla="*/ 79 h 2610"/>
                <a:gd name="T96" fmla="*/ 5498 w 5536"/>
                <a:gd name="T97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36" h="2610">
                  <a:moveTo>
                    <a:pt x="5515" y="0"/>
                  </a:moveTo>
                  <a:lnTo>
                    <a:pt x="5536" y="0"/>
                  </a:lnTo>
                  <a:lnTo>
                    <a:pt x="5503" y="66"/>
                  </a:lnTo>
                  <a:lnTo>
                    <a:pt x="5470" y="127"/>
                  </a:lnTo>
                  <a:lnTo>
                    <a:pt x="5463" y="135"/>
                  </a:lnTo>
                  <a:lnTo>
                    <a:pt x="5449" y="139"/>
                  </a:lnTo>
                  <a:lnTo>
                    <a:pt x="5436" y="141"/>
                  </a:lnTo>
                  <a:lnTo>
                    <a:pt x="5061" y="164"/>
                  </a:lnTo>
                  <a:lnTo>
                    <a:pt x="4968" y="172"/>
                  </a:lnTo>
                  <a:lnTo>
                    <a:pt x="4881" y="189"/>
                  </a:lnTo>
                  <a:lnTo>
                    <a:pt x="4798" y="214"/>
                  </a:lnTo>
                  <a:lnTo>
                    <a:pt x="4722" y="247"/>
                  </a:lnTo>
                  <a:lnTo>
                    <a:pt x="4651" y="288"/>
                  </a:lnTo>
                  <a:lnTo>
                    <a:pt x="4585" y="336"/>
                  </a:lnTo>
                  <a:lnTo>
                    <a:pt x="4525" y="394"/>
                  </a:lnTo>
                  <a:lnTo>
                    <a:pt x="4471" y="460"/>
                  </a:lnTo>
                  <a:lnTo>
                    <a:pt x="4423" y="535"/>
                  </a:lnTo>
                  <a:lnTo>
                    <a:pt x="4380" y="618"/>
                  </a:lnTo>
                  <a:lnTo>
                    <a:pt x="4353" y="686"/>
                  </a:lnTo>
                  <a:lnTo>
                    <a:pt x="4338" y="757"/>
                  </a:lnTo>
                  <a:lnTo>
                    <a:pt x="4326" y="829"/>
                  </a:lnTo>
                  <a:lnTo>
                    <a:pt x="4318" y="902"/>
                  </a:lnTo>
                  <a:lnTo>
                    <a:pt x="4311" y="1004"/>
                  </a:lnTo>
                  <a:lnTo>
                    <a:pt x="4305" y="1107"/>
                  </a:lnTo>
                  <a:lnTo>
                    <a:pt x="4295" y="1209"/>
                  </a:lnTo>
                  <a:lnTo>
                    <a:pt x="4278" y="1312"/>
                  </a:lnTo>
                  <a:lnTo>
                    <a:pt x="4253" y="1412"/>
                  </a:lnTo>
                  <a:lnTo>
                    <a:pt x="4208" y="1538"/>
                  </a:lnTo>
                  <a:lnTo>
                    <a:pt x="4158" y="1656"/>
                  </a:lnTo>
                  <a:lnTo>
                    <a:pt x="4100" y="1768"/>
                  </a:lnTo>
                  <a:lnTo>
                    <a:pt x="4034" y="1872"/>
                  </a:lnTo>
                  <a:lnTo>
                    <a:pt x="3963" y="1971"/>
                  </a:lnTo>
                  <a:lnTo>
                    <a:pt x="3885" y="2061"/>
                  </a:lnTo>
                  <a:lnTo>
                    <a:pt x="3800" y="2146"/>
                  </a:lnTo>
                  <a:lnTo>
                    <a:pt x="3708" y="2224"/>
                  </a:lnTo>
                  <a:lnTo>
                    <a:pt x="3609" y="2293"/>
                  </a:lnTo>
                  <a:lnTo>
                    <a:pt x="3503" y="2357"/>
                  </a:lnTo>
                  <a:lnTo>
                    <a:pt x="3391" y="2413"/>
                  </a:lnTo>
                  <a:lnTo>
                    <a:pt x="3271" y="2461"/>
                  </a:lnTo>
                  <a:lnTo>
                    <a:pt x="3145" y="2504"/>
                  </a:lnTo>
                  <a:lnTo>
                    <a:pt x="3029" y="2533"/>
                  </a:lnTo>
                  <a:lnTo>
                    <a:pt x="2911" y="2552"/>
                  </a:lnTo>
                  <a:lnTo>
                    <a:pt x="2791" y="2569"/>
                  </a:lnTo>
                  <a:lnTo>
                    <a:pt x="2671" y="2585"/>
                  </a:lnTo>
                  <a:lnTo>
                    <a:pt x="2525" y="2602"/>
                  </a:lnTo>
                  <a:lnTo>
                    <a:pt x="2378" y="2608"/>
                  </a:lnTo>
                  <a:lnTo>
                    <a:pt x="2231" y="2610"/>
                  </a:lnTo>
                  <a:lnTo>
                    <a:pt x="2084" y="2608"/>
                  </a:lnTo>
                  <a:lnTo>
                    <a:pt x="1937" y="2608"/>
                  </a:lnTo>
                  <a:lnTo>
                    <a:pt x="54" y="2608"/>
                  </a:lnTo>
                  <a:lnTo>
                    <a:pt x="0" y="2608"/>
                  </a:lnTo>
                  <a:lnTo>
                    <a:pt x="0" y="2608"/>
                  </a:lnTo>
                  <a:lnTo>
                    <a:pt x="33" y="2540"/>
                  </a:lnTo>
                  <a:lnTo>
                    <a:pt x="64" y="2477"/>
                  </a:lnTo>
                  <a:lnTo>
                    <a:pt x="75" y="2452"/>
                  </a:lnTo>
                  <a:lnTo>
                    <a:pt x="93" y="2436"/>
                  </a:lnTo>
                  <a:lnTo>
                    <a:pt x="114" y="2428"/>
                  </a:lnTo>
                  <a:lnTo>
                    <a:pt x="143" y="2426"/>
                  </a:lnTo>
                  <a:lnTo>
                    <a:pt x="621" y="2426"/>
                  </a:lnTo>
                  <a:lnTo>
                    <a:pt x="1098" y="2419"/>
                  </a:lnTo>
                  <a:lnTo>
                    <a:pt x="1284" y="2409"/>
                  </a:lnTo>
                  <a:lnTo>
                    <a:pt x="1469" y="2396"/>
                  </a:lnTo>
                  <a:lnTo>
                    <a:pt x="1655" y="2378"/>
                  </a:lnTo>
                  <a:lnTo>
                    <a:pt x="1753" y="2368"/>
                  </a:lnTo>
                  <a:lnTo>
                    <a:pt x="1850" y="2355"/>
                  </a:lnTo>
                  <a:lnTo>
                    <a:pt x="1947" y="2336"/>
                  </a:lnTo>
                  <a:lnTo>
                    <a:pt x="2043" y="2311"/>
                  </a:lnTo>
                  <a:lnTo>
                    <a:pt x="2155" y="2268"/>
                  </a:lnTo>
                  <a:lnTo>
                    <a:pt x="2264" y="2218"/>
                  </a:lnTo>
                  <a:lnTo>
                    <a:pt x="2362" y="2162"/>
                  </a:lnTo>
                  <a:lnTo>
                    <a:pt x="2455" y="2098"/>
                  </a:lnTo>
                  <a:lnTo>
                    <a:pt x="2540" y="2028"/>
                  </a:lnTo>
                  <a:lnTo>
                    <a:pt x="2617" y="1951"/>
                  </a:lnTo>
                  <a:lnTo>
                    <a:pt x="2687" y="1866"/>
                  </a:lnTo>
                  <a:lnTo>
                    <a:pt x="2751" y="1773"/>
                  </a:lnTo>
                  <a:lnTo>
                    <a:pt x="2807" y="1675"/>
                  </a:lnTo>
                  <a:lnTo>
                    <a:pt x="2855" y="1569"/>
                  </a:lnTo>
                  <a:lnTo>
                    <a:pt x="2896" y="1453"/>
                  </a:lnTo>
                  <a:lnTo>
                    <a:pt x="2983" y="1167"/>
                  </a:lnTo>
                  <a:lnTo>
                    <a:pt x="3064" y="881"/>
                  </a:lnTo>
                  <a:lnTo>
                    <a:pt x="3085" y="805"/>
                  </a:lnTo>
                  <a:lnTo>
                    <a:pt x="3108" y="732"/>
                  </a:lnTo>
                  <a:lnTo>
                    <a:pt x="3135" y="661"/>
                  </a:lnTo>
                  <a:lnTo>
                    <a:pt x="3170" y="591"/>
                  </a:lnTo>
                  <a:lnTo>
                    <a:pt x="3226" y="502"/>
                  </a:lnTo>
                  <a:lnTo>
                    <a:pt x="3290" y="423"/>
                  </a:lnTo>
                  <a:lnTo>
                    <a:pt x="3358" y="351"/>
                  </a:lnTo>
                  <a:lnTo>
                    <a:pt x="3431" y="288"/>
                  </a:lnTo>
                  <a:lnTo>
                    <a:pt x="3510" y="234"/>
                  </a:lnTo>
                  <a:lnTo>
                    <a:pt x="3595" y="187"/>
                  </a:lnTo>
                  <a:lnTo>
                    <a:pt x="3688" y="151"/>
                  </a:lnTo>
                  <a:lnTo>
                    <a:pt x="3785" y="122"/>
                  </a:lnTo>
                  <a:lnTo>
                    <a:pt x="3887" y="102"/>
                  </a:lnTo>
                  <a:lnTo>
                    <a:pt x="4003" y="91"/>
                  </a:lnTo>
                  <a:lnTo>
                    <a:pt x="4119" y="85"/>
                  </a:lnTo>
                  <a:lnTo>
                    <a:pt x="4235" y="79"/>
                  </a:lnTo>
                  <a:lnTo>
                    <a:pt x="4923" y="35"/>
                  </a:lnTo>
                  <a:lnTo>
                    <a:pt x="5498" y="0"/>
                  </a:lnTo>
                  <a:lnTo>
                    <a:pt x="551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BE6F8E9-24BA-47B8-9CCD-E18AD0A43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-1283"/>
              <a:ext cx="4960" cy="1437"/>
            </a:xfrm>
            <a:custGeom>
              <a:avLst/>
              <a:gdLst>
                <a:gd name="T0" fmla="*/ 4896 w 4960"/>
                <a:gd name="T1" fmla="*/ 0 h 1437"/>
                <a:gd name="T2" fmla="*/ 4960 w 4960"/>
                <a:gd name="T3" fmla="*/ 0 h 1437"/>
                <a:gd name="T4" fmla="*/ 4935 w 4960"/>
                <a:gd name="T5" fmla="*/ 46 h 1437"/>
                <a:gd name="T6" fmla="*/ 4912 w 4960"/>
                <a:gd name="T7" fmla="*/ 89 h 1437"/>
                <a:gd name="T8" fmla="*/ 4892 w 4960"/>
                <a:gd name="T9" fmla="*/ 131 h 1437"/>
                <a:gd name="T10" fmla="*/ 4879 w 4960"/>
                <a:gd name="T11" fmla="*/ 162 h 1437"/>
                <a:gd name="T12" fmla="*/ 4860 w 4960"/>
                <a:gd name="T13" fmla="*/ 181 h 1437"/>
                <a:gd name="T14" fmla="*/ 4838 w 4960"/>
                <a:gd name="T15" fmla="*/ 195 h 1437"/>
                <a:gd name="T16" fmla="*/ 4809 w 4960"/>
                <a:gd name="T17" fmla="*/ 201 h 1437"/>
                <a:gd name="T18" fmla="*/ 4776 w 4960"/>
                <a:gd name="T19" fmla="*/ 203 h 1437"/>
                <a:gd name="T20" fmla="*/ 4287 w 4960"/>
                <a:gd name="T21" fmla="*/ 201 h 1437"/>
                <a:gd name="T22" fmla="*/ 3798 w 4960"/>
                <a:gd name="T23" fmla="*/ 203 h 1437"/>
                <a:gd name="T24" fmla="*/ 3590 w 4960"/>
                <a:gd name="T25" fmla="*/ 207 h 1437"/>
                <a:gd name="T26" fmla="*/ 3381 w 4960"/>
                <a:gd name="T27" fmla="*/ 216 h 1437"/>
                <a:gd name="T28" fmla="*/ 3172 w 4960"/>
                <a:gd name="T29" fmla="*/ 234 h 1437"/>
                <a:gd name="T30" fmla="*/ 2965 w 4960"/>
                <a:gd name="T31" fmla="*/ 261 h 1437"/>
                <a:gd name="T32" fmla="*/ 2826 w 4960"/>
                <a:gd name="T33" fmla="*/ 284 h 1437"/>
                <a:gd name="T34" fmla="*/ 2689 w 4960"/>
                <a:gd name="T35" fmla="*/ 313 h 1437"/>
                <a:gd name="T36" fmla="*/ 2554 w 4960"/>
                <a:gd name="T37" fmla="*/ 350 h 1437"/>
                <a:gd name="T38" fmla="*/ 2420 w 4960"/>
                <a:gd name="T39" fmla="*/ 394 h 1437"/>
                <a:gd name="T40" fmla="*/ 2289 w 4960"/>
                <a:gd name="T41" fmla="*/ 446 h 1437"/>
                <a:gd name="T42" fmla="*/ 2161 w 4960"/>
                <a:gd name="T43" fmla="*/ 508 h 1437"/>
                <a:gd name="T44" fmla="*/ 2047 w 4960"/>
                <a:gd name="T45" fmla="*/ 576 h 1437"/>
                <a:gd name="T46" fmla="*/ 1941 w 4960"/>
                <a:gd name="T47" fmla="*/ 651 h 1437"/>
                <a:gd name="T48" fmla="*/ 1840 w 4960"/>
                <a:gd name="T49" fmla="*/ 734 h 1437"/>
                <a:gd name="T50" fmla="*/ 1746 w 4960"/>
                <a:gd name="T51" fmla="*/ 823 h 1437"/>
                <a:gd name="T52" fmla="*/ 1660 w 4960"/>
                <a:gd name="T53" fmla="*/ 921 h 1437"/>
                <a:gd name="T54" fmla="*/ 1579 w 4960"/>
                <a:gd name="T55" fmla="*/ 1026 h 1437"/>
                <a:gd name="T56" fmla="*/ 1496 w 4960"/>
                <a:gd name="T57" fmla="*/ 1151 h 1437"/>
                <a:gd name="T58" fmla="*/ 1417 w 4960"/>
                <a:gd name="T59" fmla="*/ 1281 h 1437"/>
                <a:gd name="T60" fmla="*/ 1338 w 4960"/>
                <a:gd name="T61" fmla="*/ 1410 h 1437"/>
                <a:gd name="T62" fmla="*/ 1326 w 4960"/>
                <a:gd name="T63" fmla="*/ 1426 h 1437"/>
                <a:gd name="T64" fmla="*/ 1313 w 4960"/>
                <a:gd name="T65" fmla="*/ 1433 h 1437"/>
                <a:gd name="T66" fmla="*/ 1295 w 4960"/>
                <a:gd name="T67" fmla="*/ 1437 h 1437"/>
                <a:gd name="T68" fmla="*/ 37 w 4960"/>
                <a:gd name="T69" fmla="*/ 1437 h 1437"/>
                <a:gd name="T70" fmla="*/ 21 w 4960"/>
                <a:gd name="T71" fmla="*/ 1435 h 1437"/>
                <a:gd name="T72" fmla="*/ 0 w 4960"/>
                <a:gd name="T73" fmla="*/ 1435 h 1437"/>
                <a:gd name="T74" fmla="*/ 64 w 4960"/>
                <a:gd name="T75" fmla="*/ 1310 h 1437"/>
                <a:gd name="T76" fmla="*/ 126 w 4960"/>
                <a:gd name="T77" fmla="*/ 1186 h 1437"/>
                <a:gd name="T78" fmla="*/ 186 w 4960"/>
                <a:gd name="T79" fmla="*/ 1061 h 1437"/>
                <a:gd name="T80" fmla="*/ 247 w 4960"/>
                <a:gd name="T81" fmla="*/ 937 h 1437"/>
                <a:gd name="T82" fmla="*/ 315 w 4960"/>
                <a:gd name="T83" fmla="*/ 817 h 1437"/>
                <a:gd name="T84" fmla="*/ 389 w 4960"/>
                <a:gd name="T85" fmla="*/ 701 h 1437"/>
                <a:gd name="T86" fmla="*/ 458 w 4960"/>
                <a:gd name="T87" fmla="*/ 607 h 1437"/>
                <a:gd name="T88" fmla="*/ 533 w 4960"/>
                <a:gd name="T89" fmla="*/ 520 h 1437"/>
                <a:gd name="T90" fmla="*/ 615 w 4960"/>
                <a:gd name="T91" fmla="*/ 440 h 1437"/>
                <a:gd name="T92" fmla="*/ 700 w 4960"/>
                <a:gd name="T93" fmla="*/ 367 h 1437"/>
                <a:gd name="T94" fmla="*/ 791 w 4960"/>
                <a:gd name="T95" fmla="*/ 301 h 1437"/>
                <a:gd name="T96" fmla="*/ 887 w 4960"/>
                <a:gd name="T97" fmla="*/ 243 h 1437"/>
                <a:gd name="T98" fmla="*/ 990 w 4960"/>
                <a:gd name="T99" fmla="*/ 191 h 1437"/>
                <a:gd name="T100" fmla="*/ 1096 w 4960"/>
                <a:gd name="T101" fmla="*/ 147 h 1437"/>
                <a:gd name="T102" fmla="*/ 1206 w 4960"/>
                <a:gd name="T103" fmla="*/ 108 h 1437"/>
                <a:gd name="T104" fmla="*/ 1351 w 4960"/>
                <a:gd name="T105" fmla="*/ 69 h 1437"/>
                <a:gd name="T106" fmla="*/ 1496 w 4960"/>
                <a:gd name="T107" fmla="*/ 40 h 1437"/>
                <a:gd name="T108" fmla="*/ 1645 w 4960"/>
                <a:gd name="T109" fmla="*/ 21 h 1437"/>
                <a:gd name="T110" fmla="*/ 1794 w 4960"/>
                <a:gd name="T111" fmla="*/ 10 h 1437"/>
                <a:gd name="T112" fmla="*/ 1954 w 4960"/>
                <a:gd name="T113" fmla="*/ 4 h 1437"/>
                <a:gd name="T114" fmla="*/ 2117 w 4960"/>
                <a:gd name="T115" fmla="*/ 2 h 1437"/>
                <a:gd name="T116" fmla="*/ 4896 w 4960"/>
                <a:gd name="T117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60" h="1437">
                  <a:moveTo>
                    <a:pt x="4896" y="0"/>
                  </a:moveTo>
                  <a:lnTo>
                    <a:pt x="4960" y="0"/>
                  </a:lnTo>
                  <a:lnTo>
                    <a:pt x="4935" y="46"/>
                  </a:lnTo>
                  <a:lnTo>
                    <a:pt x="4912" y="89"/>
                  </a:lnTo>
                  <a:lnTo>
                    <a:pt x="4892" y="131"/>
                  </a:lnTo>
                  <a:lnTo>
                    <a:pt x="4879" y="162"/>
                  </a:lnTo>
                  <a:lnTo>
                    <a:pt x="4860" y="181"/>
                  </a:lnTo>
                  <a:lnTo>
                    <a:pt x="4838" y="195"/>
                  </a:lnTo>
                  <a:lnTo>
                    <a:pt x="4809" y="201"/>
                  </a:lnTo>
                  <a:lnTo>
                    <a:pt x="4776" y="203"/>
                  </a:lnTo>
                  <a:lnTo>
                    <a:pt x="4287" y="201"/>
                  </a:lnTo>
                  <a:lnTo>
                    <a:pt x="3798" y="203"/>
                  </a:lnTo>
                  <a:lnTo>
                    <a:pt x="3590" y="207"/>
                  </a:lnTo>
                  <a:lnTo>
                    <a:pt x="3381" y="216"/>
                  </a:lnTo>
                  <a:lnTo>
                    <a:pt x="3172" y="234"/>
                  </a:lnTo>
                  <a:lnTo>
                    <a:pt x="2965" y="261"/>
                  </a:lnTo>
                  <a:lnTo>
                    <a:pt x="2826" y="284"/>
                  </a:lnTo>
                  <a:lnTo>
                    <a:pt x="2689" y="313"/>
                  </a:lnTo>
                  <a:lnTo>
                    <a:pt x="2554" y="350"/>
                  </a:lnTo>
                  <a:lnTo>
                    <a:pt x="2420" y="394"/>
                  </a:lnTo>
                  <a:lnTo>
                    <a:pt x="2289" y="446"/>
                  </a:lnTo>
                  <a:lnTo>
                    <a:pt x="2161" y="508"/>
                  </a:lnTo>
                  <a:lnTo>
                    <a:pt x="2047" y="576"/>
                  </a:lnTo>
                  <a:lnTo>
                    <a:pt x="1941" y="651"/>
                  </a:lnTo>
                  <a:lnTo>
                    <a:pt x="1840" y="734"/>
                  </a:lnTo>
                  <a:lnTo>
                    <a:pt x="1746" y="823"/>
                  </a:lnTo>
                  <a:lnTo>
                    <a:pt x="1660" y="921"/>
                  </a:lnTo>
                  <a:lnTo>
                    <a:pt x="1579" y="1026"/>
                  </a:lnTo>
                  <a:lnTo>
                    <a:pt x="1496" y="1151"/>
                  </a:lnTo>
                  <a:lnTo>
                    <a:pt x="1417" y="1281"/>
                  </a:lnTo>
                  <a:lnTo>
                    <a:pt x="1338" y="1410"/>
                  </a:lnTo>
                  <a:lnTo>
                    <a:pt x="1326" y="1426"/>
                  </a:lnTo>
                  <a:lnTo>
                    <a:pt x="1313" y="1433"/>
                  </a:lnTo>
                  <a:lnTo>
                    <a:pt x="1295" y="1437"/>
                  </a:lnTo>
                  <a:lnTo>
                    <a:pt x="37" y="1437"/>
                  </a:lnTo>
                  <a:lnTo>
                    <a:pt x="21" y="1435"/>
                  </a:lnTo>
                  <a:lnTo>
                    <a:pt x="0" y="1435"/>
                  </a:lnTo>
                  <a:lnTo>
                    <a:pt x="64" y="1310"/>
                  </a:lnTo>
                  <a:lnTo>
                    <a:pt x="126" y="1186"/>
                  </a:lnTo>
                  <a:lnTo>
                    <a:pt x="186" y="1061"/>
                  </a:lnTo>
                  <a:lnTo>
                    <a:pt x="247" y="937"/>
                  </a:lnTo>
                  <a:lnTo>
                    <a:pt x="315" y="817"/>
                  </a:lnTo>
                  <a:lnTo>
                    <a:pt x="389" y="701"/>
                  </a:lnTo>
                  <a:lnTo>
                    <a:pt x="458" y="607"/>
                  </a:lnTo>
                  <a:lnTo>
                    <a:pt x="533" y="520"/>
                  </a:lnTo>
                  <a:lnTo>
                    <a:pt x="615" y="440"/>
                  </a:lnTo>
                  <a:lnTo>
                    <a:pt x="700" y="367"/>
                  </a:lnTo>
                  <a:lnTo>
                    <a:pt x="791" y="301"/>
                  </a:lnTo>
                  <a:lnTo>
                    <a:pt x="887" y="243"/>
                  </a:lnTo>
                  <a:lnTo>
                    <a:pt x="990" y="191"/>
                  </a:lnTo>
                  <a:lnTo>
                    <a:pt x="1096" y="147"/>
                  </a:lnTo>
                  <a:lnTo>
                    <a:pt x="1206" y="108"/>
                  </a:lnTo>
                  <a:lnTo>
                    <a:pt x="1351" y="69"/>
                  </a:lnTo>
                  <a:lnTo>
                    <a:pt x="1496" y="40"/>
                  </a:lnTo>
                  <a:lnTo>
                    <a:pt x="1645" y="21"/>
                  </a:lnTo>
                  <a:lnTo>
                    <a:pt x="1794" y="10"/>
                  </a:lnTo>
                  <a:lnTo>
                    <a:pt x="1954" y="4"/>
                  </a:lnTo>
                  <a:lnTo>
                    <a:pt x="2117" y="2"/>
                  </a:lnTo>
                  <a:lnTo>
                    <a:pt x="489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1144228-6360-4B55-95F5-F9B22AED9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" y="643"/>
              <a:ext cx="2316" cy="1988"/>
            </a:xfrm>
            <a:custGeom>
              <a:avLst/>
              <a:gdLst>
                <a:gd name="T0" fmla="*/ 2297 w 2316"/>
                <a:gd name="T1" fmla="*/ 0 h 1988"/>
                <a:gd name="T2" fmla="*/ 2316 w 2316"/>
                <a:gd name="T3" fmla="*/ 0 h 1988"/>
                <a:gd name="T4" fmla="*/ 2250 w 2316"/>
                <a:gd name="T5" fmla="*/ 124 h 1988"/>
                <a:gd name="T6" fmla="*/ 2185 w 2316"/>
                <a:gd name="T7" fmla="*/ 245 h 1988"/>
                <a:gd name="T8" fmla="*/ 2038 w 2316"/>
                <a:gd name="T9" fmla="*/ 510 h 1988"/>
                <a:gd name="T10" fmla="*/ 1885 w 2316"/>
                <a:gd name="T11" fmla="*/ 771 h 1988"/>
                <a:gd name="T12" fmla="*/ 1726 w 2316"/>
                <a:gd name="T13" fmla="*/ 1028 h 1988"/>
                <a:gd name="T14" fmla="*/ 1560 w 2316"/>
                <a:gd name="T15" fmla="*/ 1281 h 1988"/>
                <a:gd name="T16" fmla="*/ 1496 w 2316"/>
                <a:gd name="T17" fmla="*/ 1368 h 1988"/>
                <a:gd name="T18" fmla="*/ 1431 w 2316"/>
                <a:gd name="T19" fmla="*/ 1455 h 1988"/>
                <a:gd name="T20" fmla="*/ 1361 w 2316"/>
                <a:gd name="T21" fmla="*/ 1536 h 1988"/>
                <a:gd name="T22" fmla="*/ 1286 w 2316"/>
                <a:gd name="T23" fmla="*/ 1613 h 1988"/>
                <a:gd name="T24" fmla="*/ 1205 w 2316"/>
                <a:gd name="T25" fmla="*/ 1685 h 1988"/>
                <a:gd name="T26" fmla="*/ 1118 w 2316"/>
                <a:gd name="T27" fmla="*/ 1751 h 1988"/>
                <a:gd name="T28" fmla="*/ 1036 w 2316"/>
                <a:gd name="T29" fmla="*/ 1803 h 1988"/>
                <a:gd name="T30" fmla="*/ 951 w 2316"/>
                <a:gd name="T31" fmla="*/ 1847 h 1988"/>
                <a:gd name="T32" fmla="*/ 864 w 2316"/>
                <a:gd name="T33" fmla="*/ 1884 h 1988"/>
                <a:gd name="T34" fmla="*/ 773 w 2316"/>
                <a:gd name="T35" fmla="*/ 1913 h 1988"/>
                <a:gd name="T36" fmla="*/ 683 w 2316"/>
                <a:gd name="T37" fmla="*/ 1936 h 1988"/>
                <a:gd name="T38" fmla="*/ 586 w 2316"/>
                <a:gd name="T39" fmla="*/ 1953 h 1988"/>
                <a:gd name="T40" fmla="*/ 449 w 2316"/>
                <a:gd name="T41" fmla="*/ 1971 h 1988"/>
                <a:gd name="T42" fmla="*/ 311 w 2316"/>
                <a:gd name="T43" fmla="*/ 1980 h 1988"/>
                <a:gd name="T44" fmla="*/ 172 w 2316"/>
                <a:gd name="T45" fmla="*/ 1986 h 1988"/>
                <a:gd name="T46" fmla="*/ 33 w 2316"/>
                <a:gd name="T47" fmla="*/ 1988 h 1988"/>
                <a:gd name="T48" fmla="*/ 18 w 2316"/>
                <a:gd name="T49" fmla="*/ 1988 h 1988"/>
                <a:gd name="T50" fmla="*/ 0 w 2316"/>
                <a:gd name="T51" fmla="*/ 1988 h 1988"/>
                <a:gd name="T52" fmla="*/ 8 w 2316"/>
                <a:gd name="T53" fmla="*/ 1969 h 1988"/>
                <a:gd name="T54" fmla="*/ 14 w 2316"/>
                <a:gd name="T55" fmla="*/ 1955 h 1988"/>
                <a:gd name="T56" fmla="*/ 916 w 2316"/>
                <a:gd name="T57" fmla="*/ 168 h 1988"/>
                <a:gd name="T58" fmla="*/ 928 w 2316"/>
                <a:gd name="T59" fmla="*/ 149 h 1988"/>
                <a:gd name="T60" fmla="*/ 945 w 2316"/>
                <a:gd name="T61" fmla="*/ 137 h 1988"/>
                <a:gd name="T62" fmla="*/ 967 w 2316"/>
                <a:gd name="T63" fmla="*/ 133 h 1988"/>
                <a:gd name="T64" fmla="*/ 1753 w 2316"/>
                <a:gd name="T65" fmla="*/ 54 h 1988"/>
                <a:gd name="T66" fmla="*/ 2281 w 2316"/>
                <a:gd name="T67" fmla="*/ 0 h 1988"/>
                <a:gd name="T68" fmla="*/ 2297 w 2316"/>
                <a:gd name="T69" fmla="*/ 0 h 1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16" h="1988">
                  <a:moveTo>
                    <a:pt x="2297" y="0"/>
                  </a:moveTo>
                  <a:lnTo>
                    <a:pt x="2316" y="0"/>
                  </a:lnTo>
                  <a:lnTo>
                    <a:pt x="2250" y="124"/>
                  </a:lnTo>
                  <a:lnTo>
                    <a:pt x="2185" y="245"/>
                  </a:lnTo>
                  <a:lnTo>
                    <a:pt x="2038" y="510"/>
                  </a:lnTo>
                  <a:lnTo>
                    <a:pt x="1885" y="771"/>
                  </a:lnTo>
                  <a:lnTo>
                    <a:pt x="1726" y="1028"/>
                  </a:lnTo>
                  <a:lnTo>
                    <a:pt x="1560" y="1281"/>
                  </a:lnTo>
                  <a:lnTo>
                    <a:pt x="1496" y="1368"/>
                  </a:lnTo>
                  <a:lnTo>
                    <a:pt x="1431" y="1455"/>
                  </a:lnTo>
                  <a:lnTo>
                    <a:pt x="1361" y="1536"/>
                  </a:lnTo>
                  <a:lnTo>
                    <a:pt x="1286" y="1613"/>
                  </a:lnTo>
                  <a:lnTo>
                    <a:pt x="1205" y="1685"/>
                  </a:lnTo>
                  <a:lnTo>
                    <a:pt x="1118" y="1751"/>
                  </a:lnTo>
                  <a:lnTo>
                    <a:pt x="1036" y="1803"/>
                  </a:lnTo>
                  <a:lnTo>
                    <a:pt x="951" y="1847"/>
                  </a:lnTo>
                  <a:lnTo>
                    <a:pt x="864" y="1884"/>
                  </a:lnTo>
                  <a:lnTo>
                    <a:pt x="773" y="1913"/>
                  </a:lnTo>
                  <a:lnTo>
                    <a:pt x="683" y="1936"/>
                  </a:lnTo>
                  <a:lnTo>
                    <a:pt x="586" y="1953"/>
                  </a:lnTo>
                  <a:lnTo>
                    <a:pt x="449" y="1971"/>
                  </a:lnTo>
                  <a:lnTo>
                    <a:pt x="311" y="1980"/>
                  </a:lnTo>
                  <a:lnTo>
                    <a:pt x="172" y="1986"/>
                  </a:lnTo>
                  <a:lnTo>
                    <a:pt x="33" y="1988"/>
                  </a:lnTo>
                  <a:lnTo>
                    <a:pt x="18" y="1988"/>
                  </a:lnTo>
                  <a:lnTo>
                    <a:pt x="0" y="1988"/>
                  </a:lnTo>
                  <a:lnTo>
                    <a:pt x="8" y="1969"/>
                  </a:lnTo>
                  <a:lnTo>
                    <a:pt x="14" y="1955"/>
                  </a:lnTo>
                  <a:lnTo>
                    <a:pt x="916" y="168"/>
                  </a:lnTo>
                  <a:lnTo>
                    <a:pt x="928" y="149"/>
                  </a:lnTo>
                  <a:lnTo>
                    <a:pt x="945" y="137"/>
                  </a:lnTo>
                  <a:lnTo>
                    <a:pt x="967" y="133"/>
                  </a:lnTo>
                  <a:lnTo>
                    <a:pt x="1753" y="54"/>
                  </a:lnTo>
                  <a:lnTo>
                    <a:pt x="2281" y="0"/>
                  </a:lnTo>
                  <a:lnTo>
                    <a:pt x="229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8DFCB77-4787-41C9-BEEE-C96E24C96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-875"/>
              <a:ext cx="2472" cy="1029"/>
            </a:xfrm>
            <a:custGeom>
              <a:avLst/>
              <a:gdLst>
                <a:gd name="T0" fmla="*/ 2451 w 2472"/>
                <a:gd name="T1" fmla="*/ 0 h 1029"/>
                <a:gd name="T2" fmla="*/ 2472 w 2472"/>
                <a:gd name="T3" fmla="*/ 0 h 1029"/>
                <a:gd name="T4" fmla="*/ 2426 w 2472"/>
                <a:gd name="T5" fmla="*/ 94 h 1029"/>
                <a:gd name="T6" fmla="*/ 2379 w 2472"/>
                <a:gd name="T7" fmla="*/ 185 h 1029"/>
                <a:gd name="T8" fmla="*/ 1977 w 2472"/>
                <a:gd name="T9" fmla="*/ 1004 h 1029"/>
                <a:gd name="T10" fmla="*/ 1967 w 2472"/>
                <a:gd name="T11" fmla="*/ 1018 h 1029"/>
                <a:gd name="T12" fmla="*/ 1956 w 2472"/>
                <a:gd name="T13" fmla="*/ 1027 h 1029"/>
                <a:gd name="T14" fmla="*/ 1937 w 2472"/>
                <a:gd name="T15" fmla="*/ 1029 h 1029"/>
                <a:gd name="T16" fmla="*/ 23 w 2472"/>
                <a:gd name="T17" fmla="*/ 1029 h 1029"/>
                <a:gd name="T18" fmla="*/ 17 w 2472"/>
                <a:gd name="T19" fmla="*/ 1027 h 1029"/>
                <a:gd name="T20" fmla="*/ 9 w 2472"/>
                <a:gd name="T21" fmla="*/ 1027 h 1029"/>
                <a:gd name="T22" fmla="*/ 0 w 2472"/>
                <a:gd name="T23" fmla="*/ 1027 h 1029"/>
                <a:gd name="T24" fmla="*/ 48 w 2472"/>
                <a:gd name="T25" fmla="*/ 938 h 1029"/>
                <a:gd name="T26" fmla="*/ 100 w 2472"/>
                <a:gd name="T27" fmla="*/ 852 h 1029"/>
                <a:gd name="T28" fmla="*/ 152 w 2472"/>
                <a:gd name="T29" fmla="*/ 767 h 1029"/>
                <a:gd name="T30" fmla="*/ 210 w 2472"/>
                <a:gd name="T31" fmla="*/ 683 h 1029"/>
                <a:gd name="T32" fmla="*/ 270 w 2472"/>
                <a:gd name="T33" fmla="*/ 606 h 1029"/>
                <a:gd name="T34" fmla="*/ 334 w 2472"/>
                <a:gd name="T35" fmla="*/ 531 h 1029"/>
                <a:gd name="T36" fmla="*/ 404 w 2472"/>
                <a:gd name="T37" fmla="*/ 461 h 1029"/>
                <a:gd name="T38" fmla="*/ 479 w 2472"/>
                <a:gd name="T39" fmla="*/ 396 h 1029"/>
                <a:gd name="T40" fmla="*/ 560 w 2472"/>
                <a:gd name="T41" fmla="*/ 336 h 1029"/>
                <a:gd name="T42" fmla="*/ 647 w 2472"/>
                <a:gd name="T43" fmla="*/ 284 h 1029"/>
                <a:gd name="T44" fmla="*/ 744 w 2472"/>
                <a:gd name="T45" fmla="*/ 235 h 1029"/>
                <a:gd name="T46" fmla="*/ 842 w 2472"/>
                <a:gd name="T47" fmla="*/ 195 h 1029"/>
                <a:gd name="T48" fmla="*/ 941 w 2472"/>
                <a:gd name="T49" fmla="*/ 162 h 1029"/>
                <a:gd name="T50" fmla="*/ 1043 w 2472"/>
                <a:gd name="T51" fmla="*/ 133 h 1029"/>
                <a:gd name="T52" fmla="*/ 1148 w 2472"/>
                <a:gd name="T53" fmla="*/ 108 h 1029"/>
                <a:gd name="T54" fmla="*/ 1320 w 2472"/>
                <a:gd name="T55" fmla="*/ 75 h 1029"/>
                <a:gd name="T56" fmla="*/ 1492 w 2472"/>
                <a:gd name="T57" fmla="*/ 50 h 1029"/>
                <a:gd name="T58" fmla="*/ 1666 w 2472"/>
                <a:gd name="T59" fmla="*/ 32 h 1029"/>
                <a:gd name="T60" fmla="*/ 1842 w 2472"/>
                <a:gd name="T61" fmla="*/ 21 h 1029"/>
                <a:gd name="T62" fmla="*/ 2138 w 2472"/>
                <a:gd name="T63" fmla="*/ 9 h 1029"/>
                <a:gd name="T64" fmla="*/ 2433 w 2472"/>
                <a:gd name="T65" fmla="*/ 0 h 1029"/>
                <a:gd name="T66" fmla="*/ 2451 w 2472"/>
                <a:gd name="T67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2" h="1029">
                  <a:moveTo>
                    <a:pt x="2451" y="0"/>
                  </a:moveTo>
                  <a:lnTo>
                    <a:pt x="2472" y="0"/>
                  </a:lnTo>
                  <a:lnTo>
                    <a:pt x="2426" y="94"/>
                  </a:lnTo>
                  <a:lnTo>
                    <a:pt x="2379" y="185"/>
                  </a:lnTo>
                  <a:lnTo>
                    <a:pt x="1977" y="1004"/>
                  </a:lnTo>
                  <a:lnTo>
                    <a:pt x="1967" y="1018"/>
                  </a:lnTo>
                  <a:lnTo>
                    <a:pt x="1956" y="1027"/>
                  </a:lnTo>
                  <a:lnTo>
                    <a:pt x="1937" y="1029"/>
                  </a:lnTo>
                  <a:lnTo>
                    <a:pt x="23" y="1029"/>
                  </a:lnTo>
                  <a:lnTo>
                    <a:pt x="17" y="1027"/>
                  </a:lnTo>
                  <a:lnTo>
                    <a:pt x="9" y="1027"/>
                  </a:lnTo>
                  <a:lnTo>
                    <a:pt x="0" y="1027"/>
                  </a:lnTo>
                  <a:lnTo>
                    <a:pt x="48" y="938"/>
                  </a:lnTo>
                  <a:lnTo>
                    <a:pt x="100" y="852"/>
                  </a:lnTo>
                  <a:lnTo>
                    <a:pt x="152" y="767"/>
                  </a:lnTo>
                  <a:lnTo>
                    <a:pt x="210" y="683"/>
                  </a:lnTo>
                  <a:lnTo>
                    <a:pt x="270" y="606"/>
                  </a:lnTo>
                  <a:lnTo>
                    <a:pt x="334" y="531"/>
                  </a:lnTo>
                  <a:lnTo>
                    <a:pt x="404" y="461"/>
                  </a:lnTo>
                  <a:lnTo>
                    <a:pt x="479" y="396"/>
                  </a:lnTo>
                  <a:lnTo>
                    <a:pt x="560" y="336"/>
                  </a:lnTo>
                  <a:lnTo>
                    <a:pt x="647" y="284"/>
                  </a:lnTo>
                  <a:lnTo>
                    <a:pt x="744" y="235"/>
                  </a:lnTo>
                  <a:lnTo>
                    <a:pt x="842" y="195"/>
                  </a:lnTo>
                  <a:lnTo>
                    <a:pt x="941" y="162"/>
                  </a:lnTo>
                  <a:lnTo>
                    <a:pt x="1043" y="133"/>
                  </a:lnTo>
                  <a:lnTo>
                    <a:pt x="1148" y="108"/>
                  </a:lnTo>
                  <a:lnTo>
                    <a:pt x="1320" y="75"/>
                  </a:lnTo>
                  <a:lnTo>
                    <a:pt x="1492" y="50"/>
                  </a:lnTo>
                  <a:lnTo>
                    <a:pt x="1666" y="32"/>
                  </a:lnTo>
                  <a:lnTo>
                    <a:pt x="1842" y="21"/>
                  </a:lnTo>
                  <a:lnTo>
                    <a:pt x="2138" y="9"/>
                  </a:lnTo>
                  <a:lnTo>
                    <a:pt x="2433" y="0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pic>
        <p:nvPicPr>
          <p:cNvPr id="18" name="Immagine 17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34" b="22889"/>
          <a:stretch/>
        </p:blipFill>
        <p:spPr>
          <a:xfrm>
            <a:off x="-40456" y="3582172"/>
            <a:ext cx="11997465" cy="307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35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03" r:id="rId2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657">
          <p15:clr>
            <a:srgbClr val="F26B43"/>
          </p15:clr>
        </p15:guide>
        <p15:guide id="4" orient="horz" pos="4192">
          <p15:clr>
            <a:srgbClr val="F26B43"/>
          </p15:clr>
        </p15:guide>
        <p15:guide id="5" pos="7297">
          <p15:clr>
            <a:srgbClr val="F26B43"/>
          </p15:clr>
        </p15:guide>
        <p15:guide id="6" pos="257">
          <p15:clr>
            <a:srgbClr val="F26B43"/>
          </p15:clr>
        </p15:guide>
        <p15:guide id="7" orient="horz" pos="112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"/>
          <a:stretch/>
        </p:blipFill>
        <p:spPr>
          <a:xfrm>
            <a:off x="-13063" y="1464"/>
            <a:ext cx="11721484" cy="6856536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7466584B-8BD1-48B2-BD0C-DC7DD5380BEF}"/>
              </a:ext>
            </a:extLst>
          </p:cNvPr>
          <p:cNvSpPr/>
          <p:nvPr userDrawn="1"/>
        </p:nvSpPr>
        <p:spPr>
          <a:xfrm>
            <a:off x="11719112" y="0"/>
            <a:ext cx="47288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E93527B5-7425-47AC-89C0-2B32AE60168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787016" y="90427"/>
            <a:ext cx="346160" cy="234428"/>
            <a:chOff x="-560" y="-1287"/>
            <a:chExt cx="6379" cy="4320"/>
          </a:xfrm>
        </p:grpSpPr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85DBAE22-A53B-46F6-A1C2-9F9E40807B3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B355A452-2788-4C68-9C15-CC51FD59A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B83AE660-1A7F-4C22-9AF1-535B2E94E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0" y="423"/>
              <a:ext cx="5536" cy="2610"/>
            </a:xfrm>
            <a:custGeom>
              <a:avLst/>
              <a:gdLst>
                <a:gd name="T0" fmla="*/ 5536 w 5536"/>
                <a:gd name="T1" fmla="*/ 0 h 2610"/>
                <a:gd name="T2" fmla="*/ 5470 w 5536"/>
                <a:gd name="T3" fmla="*/ 127 h 2610"/>
                <a:gd name="T4" fmla="*/ 5449 w 5536"/>
                <a:gd name="T5" fmla="*/ 139 h 2610"/>
                <a:gd name="T6" fmla="*/ 5061 w 5536"/>
                <a:gd name="T7" fmla="*/ 164 h 2610"/>
                <a:gd name="T8" fmla="*/ 4881 w 5536"/>
                <a:gd name="T9" fmla="*/ 189 h 2610"/>
                <a:gd name="T10" fmla="*/ 4722 w 5536"/>
                <a:gd name="T11" fmla="*/ 247 h 2610"/>
                <a:gd name="T12" fmla="*/ 4585 w 5536"/>
                <a:gd name="T13" fmla="*/ 336 h 2610"/>
                <a:gd name="T14" fmla="*/ 4471 w 5536"/>
                <a:gd name="T15" fmla="*/ 460 h 2610"/>
                <a:gd name="T16" fmla="*/ 4380 w 5536"/>
                <a:gd name="T17" fmla="*/ 618 h 2610"/>
                <a:gd name="T18" fmla="*/ 4338 w 5536"/>
                <a:gd name="T19" fmla="*/ 757 h 2610"/>
                <a:gd name="T20" fmla="*/ 4318 w 5536"/>
                <a:gd name="T21" fmla="*/ 902 h 2610"/>
                <a:gd name="T22" fmla="*/ 4305 w 5536"/>
                <a:gd name="T23" fmla="*/ 1107 h 2610"/>
                <a:gd name="T24" fmla="*/ 4278 w 5536"/>
                <a:gd name="T25" fmla="*/ 1312 h 2610"/>
                <a:gd name="T26" fmla="*/ 4208 w 5536"/>
                <a:gd name="T27" fmla="*/ 1538 h 2610"/>
                <a:gd name="T28" fmla="*/ 4100 w 5536"/>
                <a:gd name="T29" fmla="*/ 1768 h 2610"/>
                <a:gd name="T30" fmla="*/ 3963 w 5536"/>
                <a:gd name="T31" fmla="*/ 1971 h 2610"/>
                <a:gd name="T32" fmla="*/ 3800 w 5536"/>
                <a:gd name="T33" fmla="*/ 2146 h 2610"/>
                <a:gd name="T34" fmla="*/ 3609 w 5536"/>
                <a:gd name="T35" fmla="*/ 2293 h 2610"/>
                <a:gd name="T36" fmla="*/ 3391 w 5536"/>
                <a:gd name="T37" fmla="*/ 2413 h 2610"/>
                <a:gd name="T38" fmla="*/ 3145 w 5536"/>
                <a:gd name="T39" fmla="*/ 2504 h 2610"/>
                <a:gd name="T40" fmla="*/ 2911 w 5536"/>
                <a:gd name="T41" fmla="*/ 2552 h 2610"/>
                <a:gd name="T42" fmla="*/ 2671 w 5536"/>
                <a:gd name="T43" fmla="*/ 2585 h 2610"/>
                <a:gd name="T44" fmla="*/ 2378 w 5536"/>
                <a:gd name="T45" fmla="*/ 2608 h 2610"/>
                <a:gd name="T46" fmla="*/ 2084 w 5536"/>
                <a:gd name="T47" fmla="*/ 2608 h 2610"/>
                <a:gd name="T48" fmla="*/ 54 w 5536"/>
                <a:gd name="T49" fmla="*/ 2608 h 2610"/>
                <a:gd name="T50" fmla="*/ 0 w 5536"/>
                <a:gd name="T51" fmla="*/ 2608 h 2610"/>
                <a:gd name="T52" fmla="*/ 64 w 5536"/>
                <a:gd name="T53" fmla="*/ 2477 h 2610"/>
                <a:gd name="T54" fmla="*/ 93 w 5536"/>
                <a:gd name="T55" fmla="*/ 2436 h 2610"/>
                <a:gd name="T56" fmla="*/ 143 w 5536"/>
                <a:gd name="T57" fmla="*/ 2426 h 2610"/>
                <a:gd name="T58" fmla="*/ 1098 w 5536"/>
                <a:gd name="T59" fmla="*/ 2419 h 2610"/>
                <a:gd name="T60" fmla="*/ 1469 w 5536"/>
                <a:gd name="T61" fmla="*/ 2396 h 2610"/>
                <a:gd name="T62" fmla="*/ 1753 w 5536"/>
                <a:gd name="T63" fmla="*/ 2368 h 2610"/>
                <a:gd name="T64" fmla="*/ 1947 w 5536"/>
                <a:gd name="T65" fmla="*/ 2336 h 2610"/>
                <a:gd name="T66" fmla="*/ 2155 w 5536"/>
                <a:gd name="T67" fmla="*/ 2268 h 2610"/>
                <a:gd name="T68" fmla="*/ 2362 w 5536"/>
                <a:gd name="T69" fmla="*/ 2162 h 2610"/>
                <a:gd name="T70" fmla="*/ 2540 w 5536"/>
                <a:gd name="T71" fmla="*/ 2028 h 2610"/>
                <a:gd name="T72" fmla="*/ 2687 w 5536"/>
                <a:gd name="T73" fmla="*/ 1866 h 2610"/>
                <a:gd name="T74" fmla="*/ 2807 w 5536"/>
                <a:gd name="T75" fmla="*/ 1675 h 2610"/>
                <a:gd name="T76" fmla="*/ 2896 w 5536"/>
                <a:gd name="T77" fmla="*/ 1453 h 2610"/>
                <a:gd name="T78" fmla="*/ 3064 w 5536"/>
                <a:gd name="T79" fmla="*/ 881 h 2610"/>
                <a:gd name="T80" fmla="*/ 3108 w 5536"/>
                <a:gd name="T81" fmla="*/ 732 h 2610"/>
                <a:gd name="T82" fmla="*/ 3170 w 5536"/>
                <a:gd name="T83" fmla="*/ 591 h 2610"/>
                <a:gd name="T84" fmla="*/ 3290 w 5536"/>
                <a:gd name="T85" fmla="*/ 423 h 2610"/>
                <a:gd name="T86" fmla="*/ 3431 w 5536"/>
                <a:gd name="T87" fmla="*/ 288 h 2610"/>
                <a:gd name="T88" fmla="*/ 3595 w 5536"/>
                <a:gd name="T89" fmla="*/ 187 h 2610"/>
                <a:gd name="T90" fmla="*/ 3785 w 5536"/>
                <a:gd name="T91" fmla="*/ 122 h 2610"/>
                <a:gd name="T92" fmla="*/ 4003 w 5536"/>
                <a:gd name="T93" fmla="*/ 91 h 2610"/>
                <a:gd name="T94" fmla="*/ 4235 w 5536"/>
                <a:gd name="T95" fmla="*/ 79 h 2610"/>
                <a:gd name="T96" fmla="*/ 5498 w 5536"/>
                <a:gd name="T97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36" h="2610">
                  <a:moveTo>
                    <a:pt x="5515" y="0"/>
                  </a:moveTo>
                  <a:lnTo>
                    <a:pt x="5536" y="0"/>
                  </a:lnTo>
                  <a:lnTo>
                    <a:pt x="5503" y="66"/>
                  </a:lnTo>
                  <a:lnTo>
                    <a:pt x="5470" y="127"/>
                  </a:lnTo>
                  <a:lnTo>
                    <a:pt x="5463" y="135"/>
                  </a:lnTo>
                  <a:lnTo>
                    <a:pt x="5449" y="139"/>
                  </a:lnTo>
                  <a:lnTo>
                    <a:pt x="5436" y="141"/>
                  </a:lnTo>
                  <a:lnTo>
                    <a:pt x="5061" y="164"/>
                  </a:lnTo>
                  <a:lnTo>
                    <a:pt x="4968" y="172"/>
                  </a:lnTo>
                  <a:lnTo>
                    <a:pt x="4881" y="189"/>
                  </a:lnTo>
                  <a:lnTo>
                    <a:pt x="4798" y="214"/>
                  </a:lnTo>
                  <a:lnTo>
                    <a:pt x="4722" y="247"/>
                  </a:lnTo>
                  <a:lnTo>
                    <a:pt x="4651" y="288"/>
                  </a:lnTo>
                  <a:lnTo>
                    <a:pt x="4585" y="336"/>
                  </a:lnTo>
                  <a:lnTo>
                    <a:pt x="4525" y="394"/>
                  </a:lnTo>
                  <a:lnTo>
                    <a:pt x="4471" y="460"/>
                  </a:lnTo>
                  <a:lnTo>
                    <a:pt x="4423" y="535"/>
                  </a:lnTo>
                  <a:lnTo>
                    <a:pt x="4380" y="618"/>
                  </a:lnTo>
                  <a:lnTo>
                    <a:pt x="4353" y="686"/>
                  </a:lnTo>
                  <a:lnTo>
                    <a:pt x="4338" y="757"/>
                  </a:lnTo>
                  <a:lnTo>
                    <a:pt x="4326" y="829"/>
                  </a:lnTo>
                  <a:lnTo>
                    <a:pt x="4318" y="902"/>
                  </a:lnTo>
                  <a:lnTo>
                    <a:pt x="4311" y="1004"/>
                  </a:lnTo>
                  <a:lnTo>
                    <a:pt x="4305" y="1107"/>
                  </a:lnTo>
                  <a:lnTo>
                    <a:pt x="4295" y="1209"/>
                  </a:lnTo>
                  <a:lnTo>
                    <a:pt x="4278" y="1312"/>
                  </a:lnTo>
                  <a:lnTo>
                    <a:pt x="4253" y="1412"/>
                  </a:lnTo>
                  <a:lnTo>
                    <a:pt x="4208" y="1538"/>
                  </a:lnTo>
                  <a:lnTo>
                    <a:pt x="4158" y="1656"/>
                  </a:lnTo>
                  <a:lnTo>
                    <a:pt x="4100" y="1768"/>
                  </a:lnTo>
                  <a:lnTo>
                    <a:pt x="4034" y="1872"/>
                  </a:lnTo>
                  <a:lnTo>
                    <a:pt x="3963" y="1971"/>
                  </a:lnTo>
                  <a:lnTo>
                    <a:pt x="3885" y="2061"/>
                  </a:lnTo>
                  <a:lnTo>
                    <a:pt x="3800" y="2146"/>
                  </a:lnTo>
                  <a:lnTo>
                    <a:pt x="3708" y="2224"/>
                  </a:lnTo>
                  <a:lnTo>
                    <a:pt x="3609" y="2293"/>
                  </a:lnTo>
                  <a:lnTo>
                    <a:pt x="3503" y="2357"/>
                  </a:lnTo>
                  <a:lnTo>
                    <a:pt x="3391" y="2413"/>
                  </a:lnTo>
                  <a:lnTo>
                    <a:pt x="3271" y="2461"/>
                  </a:lnTo>
                  <a:lnTo>
                    <a:pt x="3145" y="2504"/>
                  </a:lnTo>
                  <a:lnTo>
                    <a:pt x="3029" y="2533"/>
                  </a:lnTo>
                  <a:lnTo>
                    <a:pt x="2911" y="2552"/>
                  </a:lnTo>
                  <a:lnTo>
                    <a:pt x="2791" y="2569"/>
                  </a:lnTo>
                  <a:lnTo>
                    <a:pt x="2671" y="2585"/>
                  </a:lnTo>
                  <a:lnTo>
                    <a:pt x="2525" y="2602"/>
                  </a:lnTo>
                  <a:lnTo>
                    <a:pt x="2378" y="2608"/>
                  </a:lnTo>
                  <a:lnTo>
                    <a:pt x="2231" y="2610"/>
                  </a:lnTo>
                  <a:lnTo>
                    <a:pt x="2084" y="2608"/>
                  </a:lnTo>
                  <a:lnTo>
                    <a:pt x="1937" y="2608"/>
                  </a:lnTo>
                  <a:lnTo>
                    <a:pt x="54" y="2608"/>
                  </a:lnTo>
                  <a:lnTo>
                    <a:pt x="0" y="2608"/>
                  </a:lnTo>
                  <a:lnTo>
                    <a:pt x="0" y="2608"/>
                  </a:lnTo>
                  <a:lnTo>
                    <a:pt x="33" y="2540"/>
                  </a:lnTo>
                  <a:lnTo>
                    <a:pt x="64" y="2477"/>
                  </a:lnTo>
                  <a:lnTo>
                    <a:pt x="75" y="2452"/>
                  </a:lnTo>
                  <a:lnTo>
                    <a:pt x="93" y="2436"/>
                  </a:lnTo>
                  <a:lnTo>
                    <a:pt x="114" y="2428"/>
                  </a:lnTo>
                  <a:lnTo>
                    <a:pt x="143" y="2426"/>
                  </a:lnTo>
                  <a:lnTo>
                    <a:pt x="621" y="2426"/>
                  </a:lnTo>
                  <a:lnTo>
                    <a:pt x="1098" y="2419"/>
                  </a:lnTo>
                  <a:lnTo>
                    <a:pt x="1284" y="2409"/>
                  </a:lnTo>
                  <a:lnTo>
                    <a:pt x="1469" y="2396"/>
                  </a:lnTo>
                  <a:lnTo>
                    <a:pt x="1655" y="2378"/>
                  </a:lnTo>
                  <a:lnTo>
                    <a:pt x="1753" y="2368"/>
                  </a:lnTo>
                  <a:lnTo>
                    <a:pt x="1850" y="2355"/>
                  </a:lnTo>
                  <a:lnTo>
                    <a:pt x="1947" y="2336"/>
                  </a:lnTo>
                  <a:lnTo>
                    <a:pt x="2043" y="2311"/>
                  </a:lnTo>
                  <a:lnTo>
                    <a:pt x="2155" y="2268"/>
                  </a:lnTo>
                  <a:lnTo>
                    <a:pt x="2264" y="2218"/>
                  </a:lnTo>
                  <a:lnTo>
                    <a:pt x="2362" y="2162"/>
                  </a:lnTo>
                  <a:lnTo>
                    <a:pt x="2455" y="2098"/>
                  </a:lnTo>
                  <a:lnTo>
                    <a:pt x="2540" y="2028"/>
                  </a:lnTo>
                  <a:lnTo>
                    <a:pt x="2617" y="1951"/>
                  </a:lnTo>
                  <a:lnTo>
                    <a:pt x="2687" y="1866"/>
                  </a:lnTo>
                  <a:lnTo>
                    <a:pt x="2751" y="1773"/>
                  </a:lnTo>
                  <a:lnTo>
                    <a:pt x="2807" y="1675"/>
                  </a:lnTo>
                  <a:lnTo>
                    <a:pt x="2855" y="1569"/>
                  </a:lnTo>
                  <a:lnTo>
                    <a:pt x="2896" y="1453"/>
                  </a:lnTo>
                  <a:lnTo>
                    <a:pt x="2983" y="1167"/>
                  </a:lnTo>
                  <a:lnTo>
                    <a:pt x="3064" y="881"/>
                  </a:lnTo>
                  <a:lnTo>
                    <a:pt x="3085" y="805"/>
                  </a:lnTo>
                  <a:lnTo>
                    <a:pt x="3108" y="732"/>
                  </a:lnTo>
                  <a:lnTo>
                    <a:pt x="3135" y="661"/>
                  </a:lnTo>
                  <a:lnTo>
                    <a:pt x="3170" y="591"/>
                  </a:lnTo>
                  <a:lnTo>
                    <a:pt x="3226" y="502"/>
                  </a:lnTo>
                  <a:lnTo>
                    <a:pt x="3290" y="423"/>
                  </a:lnTo>
                  <a:lnTo>
                    <a:pt x="3358" y="351"/>
                  </a:lnTo>
                  <a:lnTo>
                    <a:pt x="3431" y="288"/>
                  </a:lnTo>
                  <a:lnTo>
                    <a:pt x="3510" y="234"/>
                  </a:lnTo>
                  <a:lnTo>
                    <a:pt x="3595" y="187"/>
                  </a:lnTo>
                  <a:lnTo>
                    <a:pt x="3688" y="151"/>
                  </a:lnTo>
                  <a:lnTo>
                    <a:pt x="3785" y="122"/>
                  </a:lnTo>
                  <a:lnTo>
                    <a:pt x="3887" y="102"/>
                  </a:lnTo>
                  <a:lnTo>
                    <a:pt x="4003" y="91"/>
                  </a:lnTo>
                  <a:lnTo>
                    <a:pt x="4119" y="85"/>
                  </a:lnTo>
                  <a:lnTo>
                    <a:pt x="4235" y="79"/>
                  </a:lnTo>
                  <a:lnTo>
                    <a:pt x="4923" y="35"/>
                  </a:lnTo>
                  <a:lnTo>
                    <a:pt x="5498" y="0"/>
                  </a:lnTo>
                  <a:lnTo>
                    <a:pt x="551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BE6F8E9-24BA-47B8-9CCD-E18AD0A43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-1283"/>
              <a:ext cx="4960" cy="1437"/>
            </a:xfrm>
            <a:custGeom>
              <a:avLst/>
              <a:gdLst>
                <a:gd name="T0" fmla="*/ 4896 w 4960"/>
                <a:gd name="T1" fmla="*/ 0 h 1437"/>
                <a:gd name="T2" fmla="*/ 4960 w 4960"/>
                <a:gd name="T3" fmla="*/ 0 h 1437"/>
                <a:gd name="T4" fmla="*/ 4935 w 4960"/>
                <a:gd name="T5" fmla="*/ 46 h 1437"/>
                <a:gd name="T6" fmla="*/ 4912 w 4960"/>
                <a:gd name="T7" fmla="*/ 89 h 1437"/>
                <a:gd name="T8" fmla="*/ 4892 w 4960"/>
                <a:gd name="T9" fmla="*/ 131 h 1437"/>
                <a:gd name="T10" fmla="*/ 4879 w 4960"/>
                <a:gd name="T11" fmla="*/ 162 h 1437"/>
                <a:gd name="T12" fmla="*/ 4860 w 4960"/>
                <a:gd name="T13" fmla="*/ 181 h 1437"/>
                <a:gd name="T14" fmla="*/ 4838 w 4960"/>
                <a:gd name="T15" fmla="*/ 195 h 1437"/>
                <a:gd name="T16" fmla="*/ 4809 w 4960"/>
                <a:gd name="T17" fmla="*/ 201 h 1437"/>
                <a:gd name="T18" fmla="*/ 4776 w 4960"/>
                <a:gd name="T19" fmla="*/ 203 h 1437"/>
                <a:gd name="T20" fmla="*/ 4287 w 4960"/>
                <a:gd name="T21" fmla="*/ 201 h 1437"/>
                <a:gd name="T22" fmla="*/ 3798 w 4960"/>
                <a:gd name="T23" fmla="*/ 203 h 1437"/>
                <a:gd name="T24" fmla="*/ 3590 w 4960"/>
                <a:gd name="T25" fmla="*/ 207 h 1437"/>
                <a:gd name="T26" fmla="*/ 3381 w 4960"/>
                <a:gd name="T27" fmla="*/ 216 h 1437"/>
                <a:gd name="T28" fmla="*/ 3172 w 4960"/>
                <a:gd name="T29" fmla="*/ 234 h 1437"/>
                <a:gd name="T30" fmla="*/ 2965 w 4960"/>
                <a:gd name="T31" fmla="*/ 261 h 1437"/>
                <a:gd name="T32" fmla="*/ 2826 w 4960"/>
                <a:gd name="T33" fmla="*/ 284 h 1437"/>
                <a:gd name="T34" fmla="*/ 2689 w 4960"/>
                <a:gd name="T35" fmla="*/ 313 h 1437"/>
                <a:gd name="T36" fmla="*/ 2554 w 4960"/>
                <a:gd name="T37" fmla="*/ 350 h 1437"/>
                <a:gd name="T38" fmla="*/ 2420 w 4960"/>
                <a:gd name="T39" fmla="*/ 394 h 1437"/>
                <a:gd name="T40" fmla="*/ 2289 w 4960"/>
                <a:gd name="T41" fmla="*/ 446 h 1437"/>
                <a:gd name="T42" fmla="*/ 2161 w 4960"/>
                <a:gd name="T43" fmla="*/ 508 h 1437"/>
                <a:gd name="T44" fmla="*/ 2047 w 4960"/>
                <a:gd name="T45" fmla="*/ 576 h 1437"/>
                <a:gd name="T46" fmla="*/ 1941 w 4960"/>
                <a:gd name="T47" fmla="*/ 651 h 1437"/>
                <a:gd name="T48" fmla="*/ 1840 w 4960"/>
                <a:gd name="T49" fmla="*/ 734 h 1437"/>
                <a:gd name="T50" fmla="*/ 1746 w 4960"/>
                <a:gd name="T51" fmla="*/ 823 h 1437"/>
                <a:gd name="T52" fmla="*/ 1660 w 4960"/>
                <a:gd name="T53" fmla="*/ 921 h 1437"/>
                <a:gd name="T54" fmla="*/ 1579 w 4960"/>
                <a:gd name="T55" fmla="*/ 1026 h 1437"/>
                <a:gd name="T56" fmla="*/ 1496 w 4960"/>
                <a:gd name="T57" fmla="*/ 1151 h 1437"/>
                <a:gd name="T58" fmla="*/ 1417 w 4960"/>
                <a:gd name="T59" fmla="*/ 1281 h 1437"/>
                <a:gd name="T60" fmla="*/ 1338 w 4960"/>
                <a:gd name="T61" fmla="*/ 1410 h 1437"/>
                <a:gd name="T62" fmla="*/ 1326 w 4960"/>
                <a:gd name="T63" fmla="*/ 1426 h 1437"/>
                <a:gd name="T64" fmla="*/ 1313 w 4960"/>
                <a:gd name="T65" fmla="*/ 1433 h 1437"/>
                <a:gd name="T66" fmla="*/ 1295 w 4960"/>
                <a:gd name="T67" fmla="*/ 1437 h 1437"/>
                <a:gd name="T68" fmla="*/ 37 w 4960"/>
                <a:gd name="T69" fmla="*/ 1437 h 1437"/>
                <a:gd name="T70" fmla="*/ 21 w 4960"/>
                <a:gd name="T71" fmla="*/ 1435 h 1437"/>
                <a:gd name="T72" fmla="*/ 0 w 4960"/>
                <a:gd name="T73" fmla="*/ 1435 h 1437"/>
                <a:gd name="T74" fmla="*/ 64 w 4960"/>
                <a:gd name="T75" fmla="*/ 1310 h 1437"/>
                <a:gd name="T76" fmla="*/ 126 w 4960"/>
                <a:gd name="T77" fmla="*/ 1186 h 1437"/>
                <a:gd name="T78" fmla="*/ 186 w 4960"/>
                <a:gd name="T79" fmla="*/ 1061 h 1437"/>
                <a:gd name="T80" fmla="*/ 247 w 4960"/>
                <a:gd name="T81" fmla="*/ 937 h 1437"/>
                <a:gd name="T82" fmla="*/ 315 w 4960"/>
                <a:gd name="T83" fmla="*/ 817 h 1437"/>
                <a:gd name="T84" fmla="*/ 389 w 4960"/>
                <a:gd name="T85" fmla="*/ 701 h 1437"/>
                <a:gd name="T86" fmla="*/ 458 w 4960"/>
                <a:gd name="T87" fmla="*/ 607 h 1437"/>
                <a:gd name="T88" fmla="*/ 533 w 4960"/>
                <a:gd name="T89" fmla="*/ 520 h 1437"/>
                <a:gd name="T90" fmla="*/ 615 w 4960"/>
                <a:gd name="T91" fmla="*/ 440 h 1437"/>
                <a:gd name="T92" fmla="*/ 700 w 4960"/>
                <a:gd name="T93" fmla="*/ 367 h 1437"/>
                <a:gd name="T94" fmla="*/ 791 w 4960"/>
                <a:gd name="T95" fmla="*/ 301 h 1437"/>
                <a:gd name="T96" fmla="*/ 887 w 4960"/>
                <a:gd name="T97" fmla="*/ 243 h 1437"/>
                <a:gd name="T98" fmla="*/ 990 w 4960"/>
                <a:gd name="T99" fmla="*/ 191 h 1437"/>
                <a:gd name="T100" fmla="*/ 1096 w 4960"/>
                <a:gd name="T101" fmla="*/ 147 h 1437"/>
                <a:gd name="T102" fmla="*/ 1206 w 4960"/>
                <a:gd name="T103" fmla="*/ 108 h 1437"/>
                <a:gd name="T104" fmla="*/ 1351 w 4960"/>
                <a:gd name="T105" fmla="*/ 69 h 1437"/>
                <a:gd name="T106" fmla="*/ 1496 w 4960"/>
                <a:gd name="T107" fmla="*/ 40 h 1437"/>
                <a:gd name="T108" fmla="*/ 1645 w 4960"/>
                <a:gd name="T109" fmla="*/ 21 h 1437"/>
                <a:gd name="T110" fmla="*/ 1794 w 4960"/>
                <a:gd name="T111" fmla="*/ 10 h 1437"/>
                <a:gd name="T112" fmla="*/ 1954 w 4960"/>
                <a:gd name="T113" fmla="*/ 4 h 1437"/>
                <a:gd name="T114" fmla="*/ 2117 w 4960"/>
                <a:gd name="T115" fmla="*/ 2 h 1437"/>
                <a:gd name="T116" fmla="*/ 4896 w 4960"/>
                <a:gd name="T117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60" h="1437">
                  <a:moveTo>
                    <a:pt x="4896" y="0"/>
                  </a:moveTo>
                  <a:lnTo>
                    <a:pt x="4960" y="0"/>
                  </a:lnTo>
                  <a:lnTo>
                    <a:pt x="4935" y="46"/>
                  </a:lnTo>
                  <a:lnTo>
                    <a:pt x="4912" y="89"/>
                  </a:lnTo>
                  <a:lnTo>
                    <a:pt x="4892" y="131"/>
                  </a:lnTo>
                  <a:lnTo>
                    <a:pt x="4879" y="162"/>
                  </a:lnTo>
                  <a:lnTo>
                    <a:pt x="4860" y="181"/>
                  </a:lnTo>
                  <a:lnTo>
                    <a:pt x="4838" y="195"/>
                  </a:lnTo>
                  <a:lnTo>
                    <a:pt x="4809" y="201"/>
                  </a:lnTo>
                  <a:lnTo>
                    <a:pt x="4776" y="203"/>
                  </a:lnTo>
                  <a:lnTo>
                    <a:pt x="4287" y="201"/>
                  </a:lnTo>
                  <a:lnTo>
                    <a:pt x="3798" y="203"/>
                  </a:lnTo>
                  <a:lnTo>
                    <a:pt x="3590" y="207"/>
                  </a:lnTo>
                  <a:lnTo>
                    <a:pt x="3381" y="216"/>
                  </a:lnTo>
                  <a:lnTo>
                    <a:pt x="3172" y="234"/>
                  </a:lnTo>
                  <a:lnTo>
                    <a:pt x="2965" y="261"/>
                  </a:lnTo>
                  <a:lnTo>
                    <a:pt x="2826" y="284"/>
                  </a:lnTo>
                  <a:lnTo>
                    <a:pt x="2689" y="313"/>
                  </a:lnTo>
                  <a:lnTo>
                    <a:pt x="2554" y="350"/>
                  </a:lnTo>
                  <a:lnTo>
                    <a:pt x="2420" y="394"/>
                  </a:lnTo>
                  <a:lnTo>
                    <a:pt x="2289" y="446"/>
                  </a:lnTo>
                  <a:lnTo>
                    <a:pt x="2161" y="508"/>
                  </a:lnTo>
                  <a:lnTo>
                    <a:pt x="2047" y="576"/>
                  </a:lnTo>
                  <a:lnTo>
                    <a:pt x="1941" y="651"/>
                  </a:lnTo>
                  <a:lnTo>
                    <a:pt x="1840" y="734"/>
                  </a:lnTo>
                  <a:lnTo>
                    <a:pt x="1746" y="823"/>
                  </a:lnTo>
                  <a:lnTo>
                    <a:pt x="1660" y="921"/>
                  </a:lnTo>
                  <a:lnTo>
                    <a:pt x="1579" y="1026"/>
                  </a:lnTo>
                  <a:lnTo>
                    <a:pt x="1496" y="1151"/>
                  </a:lnTo>
                  <a:lnTo>
                    <a:pt x="1417" y="1281"/>
                  </a:lnTo>
                  <a:lnTo>
                    <a:pt x="1338" y="1410"/>
                  </a:lnTo>
                  <a:lnTo>
                    <a:pt x="1326" y="1426"/>
                  </a:lnTo>
                  <a:lnTo>
                    <a:pt x="1313" y="1433"/>
                  </a:lnTo>
                  <a:lnTo>
                    <a:pt x="1295" y="1437"/>
                  </a:lnTo>
                  <a:lnTo>
                    <a:pt x="37" y="1437"/>
                  </a:lnTo>
                  <a:lnTo>
                    <a:pt x="21" y="1435"/>
                  </a:lnTo>
                  <a:lnTo>
                    <a:pt x="0" y="1435"/>
                  </a:lnTo>
                  <a:lnTo>
                    <a:pt x="64" y="1310"/>
                  </a:lnTo>
                  <a:lnTo>
                    <a:pt x="126" y="1186"/>
                  </a:lnTo>
                  <a:lnTo>
                    <a:pt x="186" y="1061"/>
                  </a:lnTo>
                  <a:lnTo>
                    <a:pt x="247" y="937"/>
                  </a:lnTo>
                  <a:lnTo>
                    <a:pt x="315" y="817"/>
                  </a:lnTo>
                  <a:lnTo>
                    <a:pt x="389" y="701"/>
                  </a:lnTo>
                  <a:lnTo>
                    <a:pt x="458" y="607"/>
                  </a:lnTo>
                  <a:lnTo>
                    <a:pt x="533" y="520"/>
                  </a:lnTo>
                  <a:lnTo>
                    <a:pt x="615" y="440"/>
                  </a:lnTo>
                  <a:lnTo>
                    <a:pt x="700" y="367"/>
                  </a:lnTo>
                  <a:lnTo>
                    <a:pt x="791" y="301"/>
                  </a:lnTo>
                  <a:lnTo>
                    <a:pt x="887" y="243"/>
                  </a:lnTo>
                  <a:lnTo>
                    <a:pt x="990" y="191"/>
                  </a:lnTo>
                  <a:lnTo>
                    <a:pt x="1096" y="147"/>
                  </a:lnTo>
                  <a:lnTo>
                    <a:pt x="1206" y="108"/>
                  </a:lnTo>
                  <a:lnTo>
                    <a:pt x="1351" y="69"/>
                  </a:lnTo>
                  <a:lnTo>
                    <a:pt x="1496" y="40"/>
                  </a:lnTo>
                  <a:lnTo>
                    <a:pt x="1645" y="21"/>
                  </a:lnTo>
                  <a:lnTo>
                    <a:pt x="1794" y="10"/>
                  </a:lnTo>
                  <a:lnTo>
                    <a:pt x="1954" y="4"/>
                  </a:lnTo>
                  <a:lnTo>
                    <a:pt x="2117" y="2"/>
                  </a:lnTo>
                  <a:lnTo>
                    <a:pt x="489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1144228-6360-4B55-95F5-F9B22AED9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" y="643"/>
              <a:ext cx="2316" cy="1988"/>
            </a:xfrm>
            <a:custGeom>
              <a:avLst/>
              <a:gdLst>
                <a:gd name="T0" fmla="*/ 2297 w 2316"/>
                <a:gd name="T1" fmla="*/ 0 h 1988"/>
                <a:gd name="T2" fmla="*/ 2316 w 2316"/>
                <a:gd name="T3" fmla="*/ 0 h 1988"/>
                <a:gd name="T4" fmla="*/ 2250 w 2316"/>
                <a:gd name="T5" fmla="*/ 124 h 1988"/>
                <a:gd name="T6" fmla="*/ 2185 w 2316"/>
                <a:gd name="T7" fmla="*/ 245 h 1988"/>
                <a:gd name="T8" fmla="*/ 2038 w 2316"/>
                <a:gd name="T9" fmla="*/ 510 h 1988"/>
                <a:gd name="T10" fmla="*/ 1885 w 2316"/>
                <a:gd name="T11" fmla="*/ 771 h 1988"/>
                <a:gd name="T12" fmla="*/ 1726 w 2316"/>
                <a:gd name="T13" fmla="*/ 1028 h 1988"/>
                <a:gd name="T14" fmla="*/ 1560 w 2316"/>
                <a:gd name="T15" fmla="*/ 1281 h 1988"/>
                <a:gd name="T16" fmla="*/ 1496 w 2316"/>
                <a:gd name="T17" fmla="*/ 1368 h 1988"/>
                <a:gd name="T18" fmla="*/ 1431 w 2316"/>
                <a:gd name="T19" fmla="*/ 1455 h 1988"/>
                <a:gd name="T20" fmla="*/ 1361 w 2316"/>
                <a:gd name="T21" fmla="*/ 1536 h 1988"/>
                <a:gd name="T22" fmla="*/ 1286 w 2316"/>
                <a:gd name="T23" fmla="*/ 1613 h 1988"/>
                <a:gd name="T24" fmla="*/ 1205 w 2316"/>
                <a:gd name="T25" fmla="*/ 1685 h 1988"/>
                <a:gd name="T26" fmla="*/ 1118 w 2316"/>
                <a:gd name="T27" fmla="*/ 1751 h 1988"/>
                <a:gd name="T28" fmla="*/ 1036 w 2316"/>
                <a:gd name="T29" fmla="*/ 1803 h 1988"/>
                <a:gd name="T30" fmla="*/ 951 w 2316"/>
                <a:gd name="T31" fmla="*/ 1847 h 1988"/>
                <a:gd name="T32" fmla="*/ 864 w 2316"/>
                <a:gd name="T33" fmla="*/ 1884 h 1988"/>
                <a:gd name="T34" fmla="*/ 773 w 2316"/>
                <a:gd name="T35" fmla="*/ 1913 h 1988"/>
                <a:gd name="T36" fmla="*/ 683 w 2316"/>
                <a:gd name="T37" fmla="*/ 1936 h 1988"/>
                <a:gd name="T38" fmla="*/ 586 w 2316"/>
                <a:gd name="T39" fmla="*/ 1953 h 1988"/>
                <a:gd name="T40" fmla="*/ 449 w 2316"/>
                <a:gd name="T41" fmla="*/ 1971 h 1988"/>
                <a:gd name="T42" fmla="*/ 311 w 2316"/>
                <a:gd name="T43" fmla="*/ 1980 h 1988"/>
                <a:gd name="T44" fmla="*/ 172 w 2316"/>
                <a:gd name="T45" fmla="*/ 1986 h 1988"/>
                <a:gd name="T46" fmla="*/ 33 w 2316"/>
                <a:gd name="T47" fmla="*/ 1988 h 1988"/>
                <a:gd name="T48" fmla="*/ 18 w 2316"/>
                <a:gd name="T49" fmla="*/ 1988 h 1988"/>
                <a:gd name="T50" fmla="*/ 0 w 2316"/>
                <a:gd name="T51" fmla="*/ 1988 h 1988"/>
                <a:gd name="T52" fmla="*/ 8 w 2316"/>
                <a:gd name="T53" fmla="*/ 1969 h 1988"/>
                <a:gd name="T54" fmla="*/ 14 w 2316"/>
                <a:gd name="T55" fmla="*/ 1955 h 1988"/>
                <a:gd name="T56" fmla="*/ 916 w 2316"/>
                <a:gd name="T57" fmla="*/ 168 h 1988"/>
                <a:gd name="T58" fmla="*/ 928 w 2316"/>
                <a:gd name="T59" fmla="*/ 149 h 1988"/>
                <a:gd name="T60" fmla="*/ 945 w 2316"/>
                <a:gd name="T61" fmla="*/ 137 h 1988"/>
                <a:gd name="T62" fmla="*/ 967 w 2316"/>
                <a:gd name="T63" fmla="*/ 133 h 1988"/>
                <a:gd name="T64" fmla="*/ 1753 w 2316"/>
                <a:gd name="T65" fmla="*/ 54 h 1988"/>
                <a:gd name="T66" fmla="*/ 2281 w 2316"/>
                <a:gd name="T67" fmla="*/ 0 h 1988"/>
                <a:gd name="T68" fmla="*/ 2297 w 2316"/>
                <a:gd name="T69" fmla="*/ 0 h 1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16" h="1988">
                  <a:moveTo>
                    <a:pt x="2297" y="0"/>
                  </a:moveTo>
                  <a:lnTo>
                    <a:pt x="2316" y="0"/>
                  </a:lnTo>
                  <a:lnTo>
                    <a:pt x="2250" y="124"/>
                  </a:lnTo>
                  <a:lnTo>
                    <a:pt x="2185" y="245"/>
                  </a:lnTo>
                  <a:lnTo>
                    <a:pt x="2038" y="510"/>
                  </a:lnTo>
                  <a:lnTo>
                    <a:pt x="1885" y="771"/>
                  </a:lnTo>
                  <a:lnTo>
                    <a:pt x="1726" y="1028"/>
                  </a:lnTo>
                  <a:lnTo>
                    <a:pt x="1560" y="1281"/>
                  </a:lnTo>
                  <a:lnTo>
                    <a:pt x="1496" y="1368"/>
                  </a:lnTo>
                  <a:lnTo>
                    <a:pt x="1431" y="1455"/>
                  </a:lnTo>
                  <a:lnTo>
                    <a:pt x="1361" y="1536"/>
                  </a:lnTo>
                  <a:lnTo>
                    <a:pt x="1286" y="1613"/>
                  </a:lnTo>
                  <a:lnTo>
                    <a:pt x="1205" y="1685"/>
                  </a:lnTo>
                  <a:lnTo>
                    <a:pt x="1118" y="1751"/>
                  </a:lnTo>
                  <a:lnTo>
                    <a:pt x="1036" y="1803"/>
                  </a:lnTo>
                  <a:lnTo>
                    <a:pt x="951" y="1847"/>
                  </a:lnTo>
                  <a:lnTo>
                    <a:pt x="864" y="1884"/>
                  </a:lnTo>
                  <a:lnTo>
                    <a:pt x="773" y="1913"/>
                  </a:lnTo>
                  <a:lnTo>
                    <a:pt x="683" y="1936"/>
                  </a:lnTo>
                  <a:lnTo>
                    <a:pt x="586" y="1953"/>
                  </a:lnTo>
                  <a:lnTo>
                    <a:pt x="449" y="1971"/>
                  </a:lnTo>
                  <a:lnTo>
                    <a:pt x="311" y="1980"/>
                  </a:lnTo>
                  <a:lnTo>
                    <a:pt x="172" y="1986"/>
                  </a:lnTo>
                  <a:lnTo>
                    <a:pt x="33" y="1988"/>
                  </a:lnTo>
                  <a:lnTo>
                    <a:pt x="18" y="1988"/>
                  </a:lnTo>
                  <a:lnTo>
                    <a:pt x="0" y="1988"/>
                  </a:lnTo>
                  <a:lnTo>
                    <a:pt x="8" y="1969"/>
                  </a:lnTo>
                  <a:lnTo>
                    <a:pt x="14" y="1955"/>
                  </a:lnTo>
                  <a:lnTo>
                    <a:pt x="916" y="168"/>
                  </a:lnTo>
                  <a:lnTo>
                    <a:pt x="928" y="149"/>
                  </a:lnTo>
                  <a:lnTo>
                    <a:pt x="945" y="137"/>
                  </a:lnTo>
                  <a:lnTo>
                    <a:pt x="967" y="133"/>
                  </a:lnTo>
                  <a:lnTo>
                    <a:pt x="1753" y="54"/>
                  </a:lnTo>
                  <a:lnTo>
                    <a:pt x="2281" y="0"/>
                  </a:lnTo>
                  <a:lnTo>
                    <a:pt x="229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8DFCB77-4787-41C9-BEEE-C96E24C96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-875"/>
              <a:ext cx="2472" cy="1029"/>
            </a:xfrm>
            <a:custGeom>
              <a:avLst/>
              <a:gdLst>
                <a:gd name="T0" fmla="*/ 2451 w 2472"/>
                <a:gd name="T1" fmla="*/ 0 h 1029"/>
                <a:gd name="T2" fmla="*/ 2472 w 2472"/>
                <a:gd name="T3" fmla="*/ 0 h 1029"/>
                <a:gd name="T4" fmla="*/ 2426 w 2472"/>
                <a:gd name="T5" fmla="*/ 94 h 1029"/>
                <a:gd name="T6" fmla="*/ 2379 w 2472"/>
                <a:gd name="T7" fmla="*/ 185 h 1029"/>
                <a:gd name="T8" fmla="*/ 1977 w 2472"/>
                <a:gd name="T9" fmla="*/ 1004 h 1029"/>
                <a:gd name="T10" fmla="*/ 1967 w 2472"/>
                <a:gd name="T11" fmla="*/ 1018 h 1029"/>
                <a:gd name="T12" fmla="*/ 1956 w 2472"/>
                <a:gd name="T13" fmla="*/ 1027 h 1029"/>
                <a:gd name="T14" fmla="*/ 1937 w 2472"/>
                <a:gd name="T15" fmla="*/ 1029 h 1029"/>
                <a:gd name="T16" fmla="*/ 23 w 2472"/>
                <a:gd name="T17" fmla="*/ 1029 h 1029"/>
                <a:gd name="T18" fmla="*/ 17 w 2472"/>
                <a:gd name="T19" fmla="*/ 1027 h 1029"/>
                <a:gd name="T20" fmla="*/ 9 w 2472"/>
                <a:gd name="T21" fmla="*/ 1027 h 1029"/>
                <a:gd name="T22" fmla="*/ 0 w 2472"/>
                <a:gd name="T23" fmla="*/ 1027 h 1029"/>
                <a:gd name="T24" fmla="*/ 48 w 2472"/>
                <a:gd name="T25" fmla="*/ 938 h 1029"/>
                <a:gd name="T26" fmla="*/ 100 w 2472"/>
                <a:gd name="T27" fmla="*/ 852 h 1029"/>
                <a:gd name="T28" fmla="*/ 152 w 2472"/>
                <a:gd name="T29" fmla="*/ 767 h 1029"/>
                <a:gd name="T30" fmla="*/ 210 w 2472"/>
                <a:gd name="T31" fmla="*/ 683 h 1029"/>
                <a:gd name="T32" fmla="*/ 270 w 2472"/>
                <a:gd name="T33" fmla="*/ 606 h 1029"/>
                <a:gd name="T34" fmla="*/ 334 w 2472"/>
                <a:gd name="T35" fmla="*/ 531 h 1029"/>
                <a:gd name="T36" fmla="*/ 404 w 2472"/>
                <a:gd name="T37" fmla="*/ 461 h 1029"/>
                <a:gd name="T38" fmla="*/ 479 w 2472"/>
                <a:gd name="T39" fmla="*/ 396 h 1029"/>
                <a:gd name="T40" fmla="*/ 560 w 2472"/>
                <a:gd name="T41" fmla="*/ 336 h 1029"/>
                <a:gd name="T42" fmla="*/ 647 w 2472"/>
                <a:gd name="T43" fmla="*/ 284 h 1029"/>
                <a:gd name="T44" fmla="*/ 744 w 2472"/>
                <a:gd name="T45" fmla="*/ 235 h 1029"/>
                <a:gd name="T46" fmla="*/ 842 w 2472"/>
                <a:gd name="T47" fmla="*/ 195 h 1029"/>
                <a:gd name="T48" fmla="*/ 941 w 2472"/>
                <a:gd name="T49" fmla="*/ 162 h 1029"/>
                <a:gd name="T50" fmla="*/ 1043 w 2472"/>
                <a:gd name="T51" fmla="*/ 133 h 1029"/>
                <a:gd name="T52" fmla="*/ 1148 w 2472"/>
                <a:gd name="T53" fmla="*/ 108 h 1029"/>
                <a:gd name="T54" fmla="*/ 1320 w 2472"/>
                <a:gd name="T55" fmla="*/ 75 h 1029"/>
                <a:gd name="T56" fmla="*/ 1492 w 2472"/>
                <a:gd name="T57" fmla="*/ 50 h 1029"/>
                <a:gd name="T58" fmla="*/ 1666 w 2472"/>
                <a:gd name="T59" fmla="*/ 32 h 1029"/>
                <a:gd name="T60" fmla="*/ 1842 w 2472"/>
                <a:gd name="T61" fmla="*/ 21 h 1029"/>
                <a:gd name="T62" fmla="*/ 2138 w 2472"/>
                <a:gd name="T63" fmla="*/ 9 h 1029"/>
                <a:gd name="T64" fmla="*/ 2433 w 2472"/>
                <a:gd name="T65" fmla="*/ 0 h 1029"/>
                <a:gd name="T66" fmla="*/ 2451 w 2472"/>
                <a:gd name="T67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2" h="1029">
                  <a:moveTo>
                    <a:pt x="2451" y="0"/>
                  </a:moveTo>
                  <a:lnTo>
                    <a:pt x="2472" y="0"/>
                  </a:lnTo>
                  <a:lnTo>
                    <a:pt x="2426" y="94"/>
                  </a:lnTo>
                  <a:lnTo>
                    <a:pt x="2379" y="185"/>
                  </a:lnTo>
                  <a:lnTo>
                    <a:pt x="1977" y="1004"/>
                  </a:lnTo>
                  <a:lnTo>
                    <a:pt x="1967" y="1018"/>
                  </a:lnTo>
                  <a:lnTo>
                    <a:pt x="1956" y="1027"/>
                  </a:lnTo>
                  <a:lnTo>
                    <a:pt x="1937" y="1029"/>
                  </a:lnTo>
                  <a:lnTo>
                    <a:pt x="23" y="1029"/>
                  </a:lnTo>
                  <a:lnTo>
                    <a:pt x="17" y="1027"/>
                  </a:lnTo>
                  <a:lnTo>
                    <a:pt x="9" y="1027"/>
                  </a:lnTo>
                  <a:lnTo>
                    <a:pt x="0" y="1027"/>
                  </a:lnTo>
                  <a:lnTo>
                    <a:pt x="48" y="938"/>
                  </a:lnTo>
                  <a:lnTo>
                    <a:pt x="100" y="852"/>
                  </a:lnTo>
                  <a:lnTo>
                    <a:pt x="152" y="767"/>
                  </a:lnTo>
                  <a:lnTo>
                    <a:pt x="210" y="683"/>
                  </a:lnTo>
                  <a:lnTo>
                    <a:pt x="270" y="606"/>
                  </a:lnTo>
                  <a:lnTo>
                    <a:pt x="334" y="531"/>
                  </a:lnTo>
                  <a:lnTo>
                    <a:pt x="404" y="461"/>
                  </a:lnTo>
                  <a:lnTo>
                    <a:pt x="479" y="396"/>
                  </a:lnTo>
                  <a:lnTo>
                    <a:pt x="560" y="336"/>
                  </a:lnTo>
                  <a:lnTo>
                    <a:pt x="647" y="284"/>
                  </a:lnTo>
                  <a:lnTo>
                    <a:pt x="744" y="235"/>
                  </a:lnTo>
                  <a:lnTo>
                    <a:pt x="842" y="195"/>
                  </a:lnTo>
                  <a:lnTo>
                    <a:pt x="941" y="162"/>
                  </a:lnTo>
                  <a:lnTo>
                    <a:pt x="1043" y="133"/>
                  </a:lnTo>
                  <a:lnTo>
                    <a:pt x="1148" y="108"/>
                  </a:lnTo>
                  <a:lnTo>
                    <a:pt x="1320" y="75"/>
                  </a:lnTo>
                  <a:lnTo>
                    <a:pt x="1492" y="50"/>
                  </a:lnTo>
                  <a:lnTo>
                    <a:pt x="1666" y="32"/>
                  </a:lnTo>
                  <a:lnTo>
                    <a:pt x="1842" y="21"/>
                  </a:lnTo>
                  <a:lnTo>
                    <a:pt x="2138" y="9"/>
                  </a:lnTo>
                  <a:lnTo>
                    <a:pt x="2433" y="0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9021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657">
          <p15:clr>
            <a:srgbClr val="F26B43"/>
          </p15:clr>
        </p15:guide>
        <p15:guide id="4" orient="horz" pos="4192">
          <p15:clr>
            <a:srgbClr val="F26B43"/>
          </p15:clr>
        </p15:guide>
        <p15:guide id="5" pos="7297">
          <p15:clr>
            <a:srgbClr val="F26B43"/>
          </p15:clr>
        </p15:guide>
        <p15:guide id="6" pos="257">
          <p15:clr>
            <a:srgbClr val="F26B43"/>
          </p15:clr>
        </p15:guide>
        <p15:guide id="7" orient="horz" pos="112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40CCCEA6-5A0A-4BB2-90BB-50A94CE9B5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221"/>
          <a:stretch/>
        </p:blipFill>
        <p:spPr>
          <a:xfrm>
            <a:off x="0" y="-1384"/>
            <a:ext cx="11715478" cy="6860768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F312A9B8-1F31-436A-A2D0-4C83F5483B49}"/>
              </a:ext>
            </a:extLst>
          </p:cNvPr>
          <p:cNvSpPr/>
          <p:nvPr/>
        </p:nvSpPr>
        <p:spPr>
          <a:xfrm>
            <a:off x="-12878" y="4612943"/>
            <a:ext cx="12204878" cy="1570671"/>
          </a:xfrm>
          <a:prstGeom prst="rect">
            <a:avLst/>
          </a:prstGeom>
          <a:solidFill>
            <a:srgbClr val="DC0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C7A3693A-7FCE-49A1-BB88-2D0EF27A91A0}"/>
              </a:ext>
            </a:extLst>
          </p:cNvPr>
          <p:cNvSpPr txBox="1">
            <a:spLocks/>
          </p:cNvSpPr>
          <p:nvPr/>
        </p:nvSpPr>
        <p:spPr bwMode="auto">
          <a:xfrm>
            <a:off x="864534" y="4598566"/>
            <a:ext cx="5962397" cy="1545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dirty="0">
                <a:solidFill>
                  <a:schemeClr val="bg1"/>
                </a:solidFill>
              </a:rPr>
              <a:t>Il Contratto di servizio 2023 – 2033</a:t>
            </a:r>
          </a:p>
          <a:p>
            <a:pPr algn="ctr"/>
            <a:r>
              <a:rPr lang="it-IT" sz="3200" dirty="0">
                <a:solidFill>
                  <a:schemeClr val="bg1"/>
                </a:solidFill>
              </a:rPr>
              <a:t>in Abruzzo</a:t>
            </a:r>
          </a:p>
          <a:p>
            <a:pPr algn="ctr"/>
            <a:r>
              <a:rPr lang="it-IT" sz="2400" dirty="0">
                <a:solidFill>
                  <a:schemeClr val="bg1"/>
                </a:solidFill>
              </a:rPr>
              <a:t>Sintesi dei principali elementi</a:t>
            </a:r>
          </a:p>
          <a:p>
            <a:pPr algn="ctr"/>
            <a:r>
              <a:rPr lang="it-IT" sz="1600" dirty="0">
                <a:solidFill>
                  <a:schemeClr val="bg1"/>
                </a:solidFill>
              </a:rPr>
              <a:t>Dicembre 2023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6C8B6DB-854B-41FD-A71F-B7F5AAD316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00" y="6300856"/>
            <a:ext cx="1436187" cy="358287"/>
          </a:xfrm>
          <a:prstGeom prst="rect">
            <a:avLst/>
          </a:prstGeom>
        </p:spPr>
      </p:pic>
      <p:sp>
        <p:nvSpPr>
          <p:cNvPr id="8" name="Freeform 56">
            <a:extLst>
              <a:ext uri="{FF2B5EF4-FFF2-40B4-BE49-F238E27FC236}">
                <a16:creationId xmlns:a16="http://schemas.microsoft.com/office/drawing/2014/main" id="{95BD8868-C032-405D-8647-276A8191B5B0}"/>
              </a:ext>
            </a:extLst>
          </p:cNvPr>
          <p:cNvSpPr>
            <a:spLocks noChangeAspect="1"/>
          </p:cNvSpPr>
          <p:nvPr/>
        </p:nvSpPr>
        <p:spPr bwMode="auto">
          <a:xfrm rot="21333503">
            <a:off x="7501116" y="3235667"/>
            <a:ext cx="3889880" cy="3401788"/>
          </a:xfrm>
          <a:custGeom>
            <a:avLst/>
            <a:gdLst>
              <a:gd name="T0" fmla="*/ 2147483647 w 287"/>
              <a:gd name="T1" fmla="*/ 0 h 271"/>
              <a:gd name="T2" fmla="*/ 2147483647 w 287"/>
              <a:gd name="T3" fmla="*/ 2147483647 h 271"/>
              <a:gd name="T4" fmla="*/ 2147483647 w 287"/>
              <a:gd name="T5" fmla="*/ 2147483647 h 271"/>
              <a:gd name="T6" fmla="*/ 2147483647 w 287"/>
              <a:gd name="T7" fmla="*/ 2147483647 h 271"/>
              <a:gd name="T8" fmla="*/ 2147483647 w 287"/>
              <a:gd name="T9" fmla="*/ 2147483647 h 271"/>
              <a:gd name="T10" fmla="*/ 2147483647 w 287"/>
              <a:gd name="T11" fmla="*/ 2147483647 h 271"/>
              <a:gd name="T12" fmla="*/ 2147483647 w 287"/>
              <a:gd name="T13" fmla="*/ 2147483647 h 271"/>
              <a:gd name="T14" fmla="*/ 2147483647 w 287"/>
              <a:gd name="T15" fmla="*/ 2147483647 h 271"/>
              <a:gd name="T16" fmla="*/ 2147483647 w 287"/>
              <a:gd name="T17" fmla="*/ 2147483647 h 271"/>
              <a:gd name="T18" fmla="*/ 2147483647 w 287"/>
              <a:gd name="T19" fmla="*/ 2147483647 h 271"/>
              <a:gd name="T20" fmla="*/ 2147483647 w 287"/>
              <a:gd name="T21" fmla="*/ 2147483647 h 271"/>
              <a:gd name="T22" fmla="*/ 2147483647 w 287"/>
              <a:gd name="T23" fmla="*/ 2147483647 h 271"/>
              <a:gd name="T24" fmla="*/ 2147483647 w 287"/>
              <a:gd name="T25" fmla="*/ 2147483647 h 271"/>
              <a:gd name="T26" fmla="*/ 2147483647 w 287"/>
              <a:gd name="T27" fmla="*/ 2147483647 h 271"/>
              <a:gd name="T28" fmla="*/ 2147483647 w 287"/>
              <a:gd name="T29" fmla="*/ 2147483647 h 271"/>
              <a:gd name="T30" fmla="*/ 2147483647 w 287"/>
              <a:gd name="T31" fmla="*/ 2147483647 h 271"/>
              <a:gd name="T32" fmla="*/ 2147483647 w 287"/>
              <a:gd name="T33" fmla="*/ 2147483647 h 271"/>
              <a:gd name="T34" fmla="*/ 2147483647 w 287"/>
              <a:gd name="T35" fmla="*/ 2147483647 h 271"/>
              <a:gd name="T36" fmla="*/ 2147483647 w 287"/>
              <a:gd name="T37" fmla="*/ 2147483647 h 271"/>
              <a:gd name="T38" fmla="*/ 2147483647 w 287"/>
              <a:gd name="T39" fmla="*/ 2147483647 h 271"/>
              <a:gd name="T40" fmla="*/ 2147483647 w 287"/>
              <a:gd name="T41" fmla="*/ 2147483647 h 271"/>
              <a:gd name="T42" fmla="*/ 2147483647 w 287"/>
              <a:gd name="T43" fmla="*/ 2147483647 h 271"/>
              <a:gd name="T44" fmla="*/ 2147483647 w 287"/>
              <a:gd name="T45" fmla="*/ 2147483647 h 271"/>
              <a:gd name="T46" fmla="*/ 2147483647 w 287"/>
              <a:gd name="T47" fmla="*/ 2147483647 h 271"/>
              <a:gd name="T48" fmla="*/ 2147483647 w 287"/>
              <a:gd name="T49" fmla="*/ 2147483647 h 271"/>
              <a:gd name="T50" fmla="*/ 2147483647 w 287"/>
              <a:gd name="T51" fmla="*/ 2147483647 h 271"/>
              <a:gd name="T52" fmla="*/ 2147483647 w 287"/>
              <a:gd name="T53" fmla="*/ 2147483647 h 271"/>
              <a:gd name="T54" fmla="*/ 2147483647 w 287"/>
              <a:gd name="T55" fmla="*/ 2147483647 h 271"/>
              <a:gd name="T56" fmla="*/ 2147483647 w 287"/>
              <a:gd name="T57" fmla="*/ 2147483647 h 271"/>
              <a:gd name="T58" fmla="*/ 2147483647 w 287"/>
              <a:gd name="T59" fmla="*/ 2147483647 h 271"/>
              <a:gd name="T60" fmla="*/ 2147483647 w 287"/>
              <a:gd name="T61" fmla="*/ 2147483647 h 271"/>
              <a:gd name="T62" fmla="*/ 2147483647 w 287"/>
              <a:gd name="T63" fmla="*/ 2147483647 h 271"/>
              <a:gd name="T64" fmla="*/ 2147483647 w 287"/>
              <a:gd name="T65" fmla="*/ 2147483647 h 271"/>
              <a:gd name="T66" fmla="*/ 2147483647 w 287"/>
              <a:gd name="T67" fmla="*/ 2147483647 h 271"/>
              <a:gd name="T68" fmla="*/ 2147483647 w 287"/>
              <a:gd name="T69" fmla="*/ 2147483647 h 271"/>
              <a:gd name="T70" fmla="*/ 2147483647 w 287"/>
              <a:gd name="T71" fmla="*/ 2147483647 h 271"/>
              <a:gd name="T72" fmla="*/ 2147483647 w 287"/>
              <a:gd name="T73" fmla="*/ 2147483647 h 271"/>
              <a:gd name="T74" fmla="*/ 2147483647 w 287"/>
              <a:gd name="T75" fmla="*/ 2147483647 h 271"/>
              <a:gd name="T76" fmla="*/ 2147483647 w 287"/>
              <a:gd name="T77" fmla="*/ 2147483647 h 271"/>
              <a:gd name="T78" fmla="*/ 2147483647 w 287"/>
              <a:gd name="T79" fmla="*/ 2147483647 h 271"/>
              <a:gd name="T80" fmla="*/ 2147483647 w 287"/>
              <a:gd name="T81" fmla="*/ 2147483647 h 271"/>
              <a:gd name="T82" fmla="*/ 2147483647 w 287"/>
              <a:gd name="T83" fmla="*/ 2147483647 h 271"/>
              <a:gd name="T84" fmla="*/ 2147483647 w 287"/>
              <a:gd name="T85" fmla="*/ 2147483647 h 271"/>
              <a:gd name="T86" fmla="*/ 2147483647 w 287"/>
              <a:gd name="T87" fmla="*/ 2147483647 h 271"/>
              <a:gd name="T88" fmla="*/ 2147483647 w 287"/>
              <a:gd name="T89" fmla="*/ 2147483647 h 271"/>
              <a:gd name="T90" fmla="*/ 2147483647 w 287"/>
              <a:gd name="T91" fmla="*/ 2147483647 h 271"/>
              <a:gd name="T92" fmla="*/ 0 w 287"/>
              <a:gd name="T93" fmla="*/ 2147483647 h 271"/>
              <a:gd name="T94" fmla="*/ 0 w 287"/>
              <a:gd name="T95" fmla="*/ 2147483647 h 271"/>
              <a:gd name="T96" fmla="*/ 2147483647 w 287"/>
              <a:gd name="T97" fmla="*/ 2147483647 h 271"/>
              <a:gd name="T98" fmla="*/ 2147483647 w 287"/>
              <a:gd name="T99" fmla="*/ 2147483647 h 271"/>
              <a:gd name="T100" fmla="*/ 2147483647 w 287"/>
              <a:gd name="T101" fmla="*/ 2147483647 h 271"/>
              <a:gd name="T102" fmla="*/ 2147483647 w 287"/>
              <a:gd name="T103" fmla="*/ 2147483647 h 271"/>
              <a:gd name="T104" fmla="*/ 2147483647 w 287"/>
              <a:gd name="T105" fmla="*/ 2147483647 h 271"/>
              <a:gd name="T106" fmla="*/ 2147483647 w 287"/>
              <a:gd name="T107" fmla="*/ 2147483647 h 271"/>
              <a:gd name="T108" fmla="*/ 2147483647 w 287"/>
              <a:gd name="T109" fmla="*/ 2147483647 h 271"/>
              <a:gd name="T110" fmla="*/ 2147483647 w 287"/>
              <a:gd name="T111" fmla="*/ 2147483647 h 271"/>
              <a:gd name="T112" fmla="*/ 2147483647 w 287"/>
              <a:gd name="T113" fmla="*/ 2147483647 h 271"/>
              <a:gd name="T114" fmla="*/ 2147483647 w 287"/>
              <a:gd name="T115" fmla="*/ 2147483647 h 271"/>
              <a:gd name="T116" fmla="*/ 2147483647 w 287"/>
              <a:gd name="T117" fmla="*/ 2147483647 h 271"/>
              <a:gd name="T118" fmla="*/ 2147483647 w 287"/>
              <a:gd name="T119" fmla="*/ 2147483647 h 271"/>
              <a:gd name="T120" fmla="*/ 2147483647 w 287"/>
              <a:gd name="T121" fmla="*/ 2147483647 h 271"/>
              <a:gd name="T122" fmla="*/ 2147483647 w 287"/>
              <a:gd name="T123" fmla="*/ 2147483647 h 271"/>
              <a:gd name="T124" fmla="*/ 2147483647 w 287"/>
              <a:gd name="T125" fmla="*/ 0 h 27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87"/>
              <a:gd name="T190" fmla="*/ 0 h 271"/>
              <a:gd name="T191" fmla="*/ 287 w 287"/>
              <a:gd name="T192" fmla="*/ 271 h 27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87" h="271">
                <a:moveTo>
                  <a:pt x="147" y="0"/>
                </a:moveTo>
                <a:lnTo>
                  <a:pt x="164" y="38"/>
                </a:lnTo>
                <a:lnTo>
                  <a:pt x="174" y="65"/>
                </a:lnTo>
                <a:lnTo>
                  <a:pt x="180" y="78"/>
                </a:lnTo>
                <a:lnTo>
                  <a:pt x="183" y="97"/>
                </a:lnTo>
                <a:lnTo>
                  <a:pt x="205" y="114"/>
                </a:lnTo>
                <a:lnTo>
                  <a:pt x="222" y="129"/>
                </a:lnTo>
                <a:lnTo>
                  <a:pt x="249" y="153"/>
                </a:lnTo>
                <a:lnTo>
                  <a:pt x="275" y="170"/>
                </a:lnTo>
                <a:lnTo>
                  <a:pt x="287" y="182"/>
                </a:lnTo>
                <a:lnTo>
                  <a:pt x="282" y="194"/>
                </a:lnTo>
                <a:lnTo>
                  <a:pt x="275" y="199"/>
                </a:lnTo>
                <a:lnTo>
                  <a:pt x="270" y="201"/>
                </a:lnTo>
                <a:lnTo>
                  <a:pt x="271" y="213"/>
                </a:lnTo>
                <a:lnTo>
                  <a:pt x="263" y="218"/>
                </a:lnTo>
                <a:lnTo>
                  <a:pt x="256" y="223"/>
                </a:lnTo>
                <a:lnTo>
                  <a:pt x="248" y="223"/>
                </a:lnTo>
                <a:lnTo>
                  <a:pt x="226" y="240"/>
                </a:lnTo>
                <a:lnTo>
                  <a:pt x="222" y="231"/>
                </a:lnTo>
                <a:lnTo>
                  <a:pt x="212" y="223"/>
                </a:lnTo>
                <a:lnTo>
                  <a:pt x="201" y="215"/>
                </a:lnTo>
                <a:lnTo>
                  <a:pt x="193" y="218"/>
                </a:lnTo>
                <a:lnTo>
                  <a:pt x="188" y="223"/>
                </a:lnTo>
                <a:lnTo>
                  <a:pt x="188" y="231"/>
                </a:lnTo>
                <a:lnTo>
                  <a:pt x="196" y="240"/>
                </a:lnTo>
                <a:lnTo>
                  <a:pt x="191" y="247"/>
                </a:lnTo>
                <a:lnTo>
                  <a:pt x="180" y="250"/>
                </a:lnTo>
                <a:lnTo>
                  <a:pt x="174" y="255"/>
                </a:lnTo>
                <a:lnTo>
                  <a:pt x="172" y="264"/>
                </a:lnTo>
                <a:lnTo>
                  <a:pt x="164" y="269"/>
                </a:lnTo>
                <a:lnTo>
                  <a:pt x="156" y="271"/>
                </a:lnTo>
                <a:lnTo>
                  <a:pt x="140" y="269"/>
                </a:lnTo>
                <a:lnTo>
                  <a:pt x="118" y="266"/>
                </a:lnTo>
                <a:lnTo>
                  <a:pt x="102" y="255"/>
                </a:lnTo>
                <a:lnTo>
                  <a:pt x="86" y="242"/>
                </a:lnTo>
                <a:lnTo>
                  <a:pt x="65" y="223"/>
                </a:lnTo>
                <a:lnTo>
                  <a:pt x="57" y="215"/>
                </a:lnTo>
                <a:lnTo>
                  <a:pt x="45" y="213"/>
                </a:lnTo>
                <a:lnTo>
                  <a:pt x="24" y="209"/>
                </a:lnTo>
                <a:lnTo>
                  <a:pt x="10" y="209"/>
                </a:lnTo>
                <a:lnTo>
                  <a:pt x="5" y="201"/>
                </a:lnTo>
                <a:lnTo>
                  <a:pt x="2" y="187"/>
                </a:lnTo>
                <a:lnTo>
                  <a:pt x="5" y="170"/>
                </a:lnTo>
                <a:lnTo>
                  <a:pt x="10" y="156"/>
                </a:lnTo>
                <a:lnTo>
                  <a:pt x="7" y="151"/>
                </a:lnTo>
                <a:lnTo>
                  <a:pt x="5" y="138"/>
                </a:lnTo>
                <a:lnTo>
                  <a:pt x="0" y="124"/>
                </a:lnTo>
                <a:lnTo>
                  <a:pt x="0" y="114"/>
                </a:lnTo>
                <a:lnTo>
                  <a:pt x="5" y="109"/>
                </a:lnTo>
                <a:lnTo>
                  <a:pt x="10" y="105"/>
                </a:lnTo>
                <a:lnTo>
                  <a:pt x="7" y="92"/>
                </a:lnTo>
                <a:lnTo>
                  <a:pt x="10" y="83"/>
                </a:lnTo>
                <a:lnTo>
                  <a:pt x="24" y="70"/>
                </a:lnTo>
                <a:lnTo>
                  <a:pt x="38" y="70"/>
                </a:lnTo>
                <a:lnTo>
                  <a:pt x="51" y="65"/>
                </a:lnTo>
                <a:lnTo>
                  <a:pt x="58" y="55"/>
                </a:lnTo>
                <a:lnTo>
                  <a:pt x="57" y="46"/>
                </a:lnTo>
                <a:lnTo>
                  <a:pt x="75" y="27"/>
                </a:lnTo>
                <a:lnTo>
                  <a:pt x="96" y="30"/>
                </a:lnTo>
                <a:lnTo>
                  <a:pt x="105" y="19"/>
                </a:lnTo>
                <a:lnTo>
                  <a:pt x="123" y="17"/>
                </a:lnTo>
                <a:lnTo>
                  <a:pt x="135" y="9"/>
                </a:lnTo>
                <a:lnTo>
                  <a:pt x="147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  <a:round/>
            <a:headEnd/>
            <a:tailEnd/>
          </a:ln>
          <a:effectLst>
            <a:outerShdw blurRad="139700" dist="50800" dir="5400000" algn="ctr" rotWithShape="0">
              <a:srgbClr val="000000">
                <a:alpha val="43137"/>
              </a:srgbClr>
            </a:outerShdw>
          </a:effectLst>
        </p:spPr>
        <p:txBody>
          <a:bodyPr lIns="60774" tIns="30388" rIns="60774" bIns="30388"/>
          <a:lstStyle/>
          <a:p>
            <a:pPr defTabSz="974944"/>
            <a:endParaRPr lang="it-IT" sz="1522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448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7367" y="182882"/>
            <a:ext cx="11375329" cy="822829"/>
          </a:xfrm>
        </p:spPr>
        <p:txBody>
          <a:bodyPr/>
          <a:lstStyle/>
          <a:p>
            <a:r>
              <a:rPr lang="it-IT" dirty="0"/>
              <a:t>Principali elementi contrattuali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2"/>
          </p:nvPr>
        </p:nvSpPr>
        <p:spPr>
          <a:xfrm>
            <a:off x="10952405" y="6414801"/>
            <a:ext cx="631583" cy="123111"/>
          </a:xfrm>
        </p:spPr>
        <p:txBody>
          <a:bodyPr/>
          <a:lstStyle/>
          <a:p>
            <a:pPr defTabSz="1219170"/>
            <a:r>
              <a:rPr lang="en-GB" dirty="0" err="1"/>
              <a:t>Dicembre</a:t>
            </a:r>
            <a:r>
              <a:rPr lang="en-GB" dirty="0"/>
              <a:t> 2023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 defTabSz="1219170"/>
            <a:r>
              <a:rPr lang="en-GB" dirty="0"/>
              <a:t>Il </a:t>
            </a:r>
            <a:r>
              <a:rPr lang="en-GB" dirty="0" err="1"/>
              <a:t>Contratto</a:t>
            </a:r>
            <a:r>
              <a:rPr lang="en-GB" dirty="0"/>
              <a:t> di </a:t>
            </a:r>
            <a:r>
              <a:rPr lang="en-GB" dirty="0" err="1"/>
              <a:t>Servizio</a:t>
            </a:r>
            <a:r>
              <a:rPr lang="en-GB" dirty="0"/>
              <a:t> 2023 - 2033 in Abruzzo</a:t>
            </a:r>
          </a:p>
        </p:txBody>
      </p:sp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05248"/>
              </p:ext>
            </p:extLst>
          </p:nvPr>
        </p:nvGraphicFramePr>
        <p:xfrm>
          <a:off x="361335" y="1464573"/>
          <a:ext cx="10971083" cy="3888296"/>
        </p:xfrm>
        <a:graphic>
          <a:graphicData uri="http://schemas.openxmlformats.org/drawingml/2006/table">
            <a:tbl>
              <a:tblPr/>
              <a:tblGrid>
                <a:gridCol w="42390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3098485658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144736379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1468501717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421642046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1129432589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166571096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860517029"/>
                    </a:ext>
                  </a:extLst>
                </a:gridCol>
              </a:tblGrid>
              <a:tr h="82829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ANNO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Dic</a:t>
                      </a:r>
                      <a:r>
                        <a:rPr lang="it-IT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2023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Gen-nov</a:t>
                      </a:r>
                      <a:r>
                        <a:rPr lang="it-IT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2033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Produzione (mln treni*km)*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it-IT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+mn-cs"/>
                        </a:rPr>
                        <a:t>0,34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it-IT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+mn-cs"/>
                        </a:rPr>
                        <a:t>4,1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it-IT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+mn-cs"/>
                        </a:rPr>
                        <a:t>4,1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it-IT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+mn-cs"/>
                        </a:rPr>
                        <a:t>4,1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it-IT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+mn-cs"/>
                        </a:rPr>
                        <a:t>4,15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it-IT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+mn-cs"/>
                        </a:rPr>
                        <a:t>3,81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indent="0" algn="ctr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Ricavi da corrispettivi (mln €)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u="none" strike="noStrike" dirty="0">
                          <a:effectLst/>
                          <a:latin typeface="+mn-lt"/>
                        </a:rPr>
                        <a:t>4,4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u="none" strike="noStrike" dirty="0">
                          <a:effectLst/>
                          <a:latin typeface="+mn-lt"/>
                        </a:rPr>
                        <a:t>57,0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u="none" strike="noStrike" dirty="0">
                          <a:effectLst/>
                          <a:latin typeface="+mn-lt"/>
                        </a:rPr>
                        <a:t>57,0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indent="0" algn="ctr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Compensazione finanziaria annua</a:t>
                      </a:r>
                      <a:r>
                        <a:rPr lang="it-IT" sz="1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(mln €)</a:t>
                      </a:r>
                      <a:endParaRPr lang="it-IT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n.d.</a:t>
                      </a:r>
                      <a:endParaRPr lang="it-IT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n.d.</a:t>
                      </a:r>
                      <a:endParaRPr lang="it-IT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n.d.</a:t>
                      </a:r>
                      <a:endParaRPr lang="it-IT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n.d.</a:t>
                      </a:r>
                      <a:endParaRPr lang="it-IT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n.d.</a:t>
                      </a:r>
                      <a:endParaRPr lang="it-IT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n.d.</a:t>
                      </a:r>
                      <a:endParaRPr lang="it-IT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n.d.</a:t>
                      </a:r>
                      <a:endParaRPr lang="it-IT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3056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n.d.</a:t>
                      </a:r>
                      <a:endParaRPr lang="it-IT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3056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n.d.</a:t>
                      </a:r>
                      <a:endParaRPr lang="it-IT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3056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n.d.</a:t>
                      </a:r>
                      <a:endParaRPr lang="it-IT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n.d.</a:t>
                      </a:r>
                      <a:endParaRPr lang="it-IT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indent="0" algn="ctr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Finanziamenti erogati per acquisto di rotabili </a:t>
                      </a:r>
                      <a:r>
                        <a:rPr lang="it-IT" sz="1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(mln €)</a:t>
                      </a:r>
                      <a:endParaRPr lang="it-IT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1,69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n.d.</a:t>
                      </a:r>
                      <a:endParaRPr lang="it-IT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n.d.</a:t>
                      </a:r>
                      <a:endParaRPr lang="it-IT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n.d.</a:t>
                      </a:r>
                      <a:endParaRPr lang="it-IT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n.d.</a:t>
                      </a:r>
                      <a:endParaRPr lang="it-IT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n.d.</a:t>
                      </a:r>
                      <a:endParaRPr lang="it-IT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n.d.</a:t>
                      </a:r>
                      <a:endParaRPr lang="it-IT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3056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n.d.</a:t>
                      </a:r>
                      <a:endParaRPr lang="it-IT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3056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n.d.</a:t>
                      </a:r>
                      <a:endParaRPr lang="it-IT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3056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n.d.</a:t>
                      </a:r>
                      <a:endParaRPr lang="it-IT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n.d.</a:t>
                      </a:r>
                      <a:endParaRPr lang="it-IT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indent="0" algn="ctr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Compensazioni annue per utenze agevolate o esentate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n.d.</a:t>
                      </a:r>
                      <a:endParaRPr lang="it-IT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n.d.</a:t>
                      </a:r>
                      <a:endParaRPr lang="it-IT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n.d.</a:t>
                      </a:r>
                      <a:endParaRPr lang="it-IT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n.d.</a:t>
                      </a:r>
                      <a:endParaRPr lang="it-IT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n.d.</a:t>
                      </a:r>
                      <a:endParaRPr lang="it-IT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n.d.</a:t>
                      </a:r>
                      <a:endParaRPr lang="it-IT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n.d.</a:t>
                      </a:r>
                      <a:endParaRPr lang="it-IT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3056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n.d.</a:t>
                      </a:r>
                      <a:endParaRPr lang="it-IT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3056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n.d.</a:t>
                      </a:r>
                      <a:endParaRPr lang="it-IT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3056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n.d.</a:t>
                      </a:r>
                      <a:endParaRPr lang="it-IT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n.d.</a:t>
                      </a:r>
                      <a:endParaRPr lang="it-IT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361335" y="5468336"/>
            <a:ext cx="9247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/>
              <a:t>*a cui si aggiunge una limitata produzione erogata su gomma negli anni 2023 – 2024 – 2025 - 2026</a:t>
            </a:r>
            <a:endParaRPr lang="it-IT" sz="1200" i="1" u="sng" dirty="0">
              <a:uFill>
                <a:solidFill>
                  <a:srgbClr val="FFFF00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702848890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Presentazione FSI">
  <a:themeElements>
    <a:clrScheme name="FS">
      <a:dk1>
        <a:srgbClr val="000000"/>
      </a:dk1>
      <a:lt1>
        <a:srgbClr val="FFFFFF"/>
      </a:lt1>
      <a:dk2>
        <a:srgbClr val="DC002E"/>
      </a:dk2>
      <a:lt2>
        <a:srgbClr val="717073"/>
      </a:lt2>
      <a:accent1>
        <a:srgbClr val="DC002E"/>
      </a:accent1>
      <a:accent2>
        <a:srgbClr val="006666"/>
      </a:accent2>
      <a:accent3>
        <a:srgbClr val="004687"/>
      </a:accent3>
      <a:accent4>
        <a:srgbClr val="F8B322"/>
      </a:accent4>
      <a:accent5>
        <a:srgbClr val="00BE7D"/>
      </a:accent5>
      <a:accent6>
        <a:srgbClr val="5A068C"/>
      </a:accent6>
      <a:hlink>
        <a:srgbClr val="E01F38"/>
      </a:hlink>
      <a:folHlink>
        <a:srgbClr val="E01F38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ver 1 - Proiezione">
  <a:themeElements>
    <a:clrScheme name="FS">
      <a:dk1>
        <a:srgbClr val="000000"/>
      </a:dk1>
      <a:lt1>
        <a:srgbClr val="FFFFFF"/>
      </a:lt1>
      <a:dk2>
        <a:srgbClr val="DC002E"/>
      </a:dk2>
      <a:lt2>
        <a:srgbClr val="717073"/>
      </a:lt2>
      <a:accent1>
        <a:srgbClr val="DC002E"/>
      </a:accent1>
      <a:accent2>
        <a:srgbClr val="006666"/>
      </a:accent2>
      <a:accent3>
        <a:srgbClr val="004687"/>
      </a:accent3>
      <a:accent4>
        <a:srgbClr val="F8B322"/>
      </a:accent4>
      <a:accent5>
        <a:srgbClr val="00BE7D"/>
      </a:accent5>
      <a:accent6>
        <a:srgbClr val="5A068C"/>
      </a:accent6>
      <a:hlink>
        <a:srgbClr val="E01F38"/>
      </a:hlink>
      <a:folHlink>
        <a:srgbClr val="E01F38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ndice">
  <a:themeElements>
    <a:clrScheme name="FS">
      <a:dk1>
        <a:srgbClr val="000000"/>
      </a:dk1>
      <a:lt1>
        <a:srgbClr val="FFFFFF"/>
      </a:lt1>
      <a:dk2>
        <a:srgbClr val="DC002E"/>
      </a:dk2>
      <a:lt2>
        <a:srgbClr val="717073"/>
      </a:lt2>
      <a:accent1>
        <a:srgbClr val="DC002E"/>
      </a:accent1>
      <a:accent2>
        <a:srgbClr val="006666"/>
      </a:accent2>
      <a:accent3>
        <a:srgbClr val="004687"/>
      </a:accent3>
      <a:accent4>
        <a:srgbClr val="F8B322"/>
      </a:accent4>
      <a:accent5>
        <a:srgbClr val="00BE7D"/>
      </a:accent5>
      <a:accent6>
        <a:srgbClr val="5A068C"/>
      </a:accent6>
      <a:hlink>
        <a:srgbClr val="E01F38"/>
      </a:hlink>
      <a:folHlink>
        <a:srgbClr val="E01F38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Intermezzi e Fine">
  <a:themeElements>
    <a:clrScheme name="FS">
      <a:dk1>
        <a:srgbClr val="000000"/>
      </a:dk1>
      <a:lt1>
        <a:srgbClr val="FFFFFF"/>
      </a:lt1>
      <a:dk2>
        <a:srgbClr val="DC002E"/>
      </a:dk2>
      <a:lt2>
        <a:srgbClr val="717073"/>
      </a:lt2>
      <a:accent1>
        <a:srgbClr val="DC002E"/>
      </a:accent1>
      <a:accent2>
        <a:srgbClr val="006666"/>
      </a:accent2>
      <a:accent3>
        <a:srgbClr val="004687"/>
      </a:accent3>
      <a:accent4>
        <a:srgbClr val="F8B322"/>
      </a:accent4>
      <a:accent5>
        <a:srgbClr val="00BE7D"/>
      </a:accent5>
      <a:accent6>
        <a:srgbClr val="5A068C"/>
      </a:accent6>
      <a:hlink>
        <a:srgbClr val="E01F38"/>
      </a:hlink>
      <a:folHlink>
        <a:srgbClr val="E01F38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over 1 - Proiezione">
  <a:themeElements>
    <a:clrScheme name="FS">
      <a:dk1>
        <a:srgbClr val="000000"/>
      </a:dk1>
      <a:lt1>
        <a:srgbClr val="FFFFFF"/>
      </a:lt1>
      <a:dk2>
        <a:srgbClr val="DC002E"/>
      </a:dk2>
      <a:lt2>
        <a:srgbClr val="717073"/>
      </a:lt2>
      <a:accent1>
        <a:srgbClr val="DC002E"/>
      </a:accent1>
      <a:accent2>
        <a:srgbClr val="006666"/>
      </a:accent2>
      <a:accent3>
        <a:srgbClr val="004687"/>
      </a:accent3>
      <a:accent4>
        <a:srgbClr val="F8B322"/>
      </a:accent4>
      <a:accent5>
        <a:srgbClr val="00BE7D"/>
      </a:accent5>
      <a:accent6>
        <a:srgbClr val="5A068C"/>
      </a:accent6>
      <a:hlink>
        <a:srgbClr val="E01F38"/>
      </a:hlink>
      <a:folHlink>
        <a:srgbClr val="E01F38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9827c00-58aa-44bd-9af0-89ecdea607f0">
      <Terms xmlns="http://schemas.microsoft.com/office/infopath/2007/PartnerControls"/>
    </lcf76f155ced4ddcb4097134ff3c332f>
    <TaxCatchAll xmlns="7a9bf7f3-6c1f-486e-99a9-766092f6f43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7C146C4FC37F0469469B960C4955A39" ma:contentTypeVersion="17" ma:contentTypeDescription="Creare un nuovo documento." ma:contentTypeScope="" ma:versionID="c830b6b61c85d24d12c3e70eecf8ab4e">
  <xsd:schema xmlns:xsd="http://www.w3.org/2001/XMLSchema" xmlns:xs="http://www.w3.org/2001/XMLSchema" xmlns:p="http://schemas.microsoft.com/office/2006/metadata/properties" xmlns:ns2="69827c00-58aa-44bd-9af0-89ecdea607f0" xmlns:ns3="7a9bf7f3-6c1f-486e-99a9-766092f6f436" targetNamespace="http://schemas.microsoft.com/office/2006/metadata/properties" ma:root="true" ma:fieldsID="b973838cb4bc6e4c14f29275b60285c7" ns2:_="" ns3:_="">
    <xsd:import namespace="69827c00-58aa-44bd-9af0-89ecdea607f0"/>
    <xsd:import namespace="7a9bf7f3-6c1f-486e-99a9-766092f6f4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827c00-58aa-44bd-9af0-89ecdea607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Tag immagine" ma:readOnly="false" ma:fieldId="{5cf76f15-5ced-4ddc-b409-7134ff3c332f}" ma:taxonomyMulti="true" ma:sspId="2f0c148f-5ca2-4a38-b716-16d776545e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9bf7f3-6c1f-486e-99a9-766092f6f43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85263b9-b322-44e9-a4ab-6e9425dbce94}" ma:internalName="TaxCatchAll" ma:showField="CatchAllData" ma:web="7a9bf7f3-6c1f-486e-99a9-766092f6f4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335465-1EFA-4EBD-8F9C-9B73F584F648}">
  <ds:schemaRefs>
    <ds:schemaRef ds:uri="http://schemas.microsoft.com/office/2006/documentManagement/types"/>
    <ds:schemaRef ds:uri="69827c00-58aa-44bd-9af0-89ecdea607f0"/>
    <ds:schemaRef ds:uri="http://purl.org/dc/terms/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7a9bf7f3-6c1f-486e-99a9-766092f6f436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1A2EA0B-878B-4E27-B3D4-A7B73B2B9D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827c00-58aa-44bd-9af0-89ecdea607f0"/>
    <ds:schemaRef ds:uri="7a9bf7f3-6c1f-486e-99a9-766092f6f4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AC4FD13-271F-4BC4-852D-0C4D0BA79E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4130</TotalTime>
  <Words>252</Words>
  <Application>Microsoft Office PowerPoint</Application>
  <PresentationFormat>Widescreen</PresentationFormat>
  <Paragraphs>80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5</vt:i4>
      </vt:variant>
      <vt:variant>
        <vt:lpstr>Titoli diapositive</vt:lpstr>
      </vt:variant>
      <vt:variant>
        <vt:i4>2</vt:i4>
      </vt:variant>
    </vt:vector>
  </HeadingPairs>
  <TitlesOfParts>
    <vt:vector size="9" baseType="lpstr">
      <vt:lpstr>Arial</vt:lpstr>
      <vt:lpstr>Calibri</vt:lpstr>
      <vt:lpstr>Master Presentazione FSI</vt:lpstr>
      <vt:lpstr>Cover 1 - Proiezione</vt:lpstr>
      <vt:lpstr>Indice</vt:lpstr>
      <vt:lpstr>Intermezzi e Fine</vt:lpstr>
      <vt:lpstr>1_Cover 1 - Proiezione</vt:lpstr>
      <vt:lpstr>Presentazione standard di PowerPoint</vt:lpstr>
      <vt:lpstr>Principali elementi contrattuali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Windows User</dc:creator>
  <cp:lastModifiedBy>BORRI NOVELLA</cp:lastModifiedBy>
  <cp:revision>735</cp:revision>
  <cp:lastPrinted>2023-12-15T10:06:45Z</cp:lastPrinted>
  <dcterms:created xsi:type="dcterms:W3CDTF">2018-02-19T10:27:02Z</dcterms:created>
  <dcterms:modified xsi:type="dcterms:W3CDTF">2023-12-20T07:46:04Z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c0cd99e-135b-4e1c-8191-9398fdabe210_Enabled">
    <vt:lpwstr>true</vt:lpwstr>
  </property>
  <property fmtid="{D5CDD505-2E9C-101B-9397-08002B2CF9AE}" pid="3" name="MSIP_Label_7c0cd99e-135b-4e1c-8191-9398fdabe210_SetDate">
    <vt:lpwstr>2022-01-12T14:55:13Z</vt:lpwstr>
  </property>
  <property fmtid="{D5CDD505-2E9C-101B-9397-08002B2CF9AE}" pid="4" name="MSIP_Label_7c0cd99e-135b-4e1c-8191-9398fdabe210_Method">
    <vt:lpwstr>Privileged</vt:lpwstr>
  </property>
  <property fmtid="{D5CDD505-2E9C-101B-9397-08002B2CF9AE}" pid="5" name="MSIP_Label_7c0cd99e-135b-4e1c-8191-9398fdabe210_Name">
    <vt:lpwstr>Confidential without footer</vt:lpwstr>
  </property>
  <property fmtid="{D5CDD505-2E9C-101B-9397-08002B2CF9AE}" pid="6" name="MSIP_Label_7c0cd99e-135b-4e1c-8191-9398fdabe210_SiteId">
    <vt:lpwstr>4c8a6547-459a-4b75-a3dc-f66efe3e9c4e</vt:lpwstr>
  </property>
  <property fmtid="{D5CDD505-2E9C-101B-9397-08002B2CF9AE}" pid="7" name="MSIP_Label_7c0cd99e-135b-4e1c-8191-9398fdabe210_ActionId">
    <vt:lpwstr>8996a771-5ed8-4d2d-8d02-f843562bd100</vt:lpwstr>
  </property>
  <property fmtid="{D5CDD505-2E9C-101B-9397-08002B2CF9AE}" pid="8" name="MSIP_Label_7c0cd99e-135b-4e1c-8191-9398fdabe210_ContentBits">
    <vt:lpwstr>0</vt:lpwstr>
  </property>
  <property fmtid="{D5CDD505-2E9C-101B-9397-08002B2CF9AE}" pid="9" name="ContentTypeId">
    <vt:lpwstr>0x010100A7C146C4FC37F0469469B960C4955A39</vt:lpwstr>
  </property>
  <property fmtid="{D5CDD505-2E9C-101B-9397-08002B2CF9AE}" pid="10" name="MediaServiceImageTags">
    <vt:lpwstr/>
  </property>
</Properties>
</file>